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0099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E20C4-4BB2-4E0D-92D6-9CA4A4A0BA9C}" type="datetimeFigureOut">
              <a:rPr lang="en-GB" smtClean="0"/>
              <a:t>07/02/2020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F5635-2E5C-41D8-9CCB-7F22199CF630}" type="slidenum">
              <a:rPr lang="en-GB" smtClean="0"/>
              <a:t>‹#›</a:t>
            </a:fld>
            <a:endParaRPr lang="en-GB"/>
          </a:p>
        </p:txBody>
      </p:sp>
    </p:spTree>
    <p:extLst>
      <p:ext uri="{BB962C8B-B14F-4D97-AF65-F5344CB8AC3E}">
        <p14:creationId xmlns:p14="http://schemas.microsoft.com/office/powerpoint/2010/main" val="1750319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85ACE04-E13C-4837-B6DD-B388E7CAA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9640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F93407-1483-4B80-86DE-DAE1D4D89093}" type="datetimeFigureOut">
              <a:rPr lang="en-US" noProof="0" smtClean="0"/>
              <a:t>2/7/2020</a:t>
            </a:fld>
            <a:endParaRPr lang="en-US" noProof="0"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8" name="Straight Connector 17">
            <a:extLst>
              <a:ext uri="{FF2B5EF4-FFF2-40B4-BE49-F238E27FC236}">
                <a16:creationId xmlns:a16="http://schemas.microsoft.com/office/drawing/2014/main" id="{5D918DF7-9618-44B9-936D-2B01139D1F66}"/>
              </a:ext>
            </a:extLst>
          </p:cNvPr>
          <p:cNvCxnSpPr>
            <a:cxnSpLocks/>
          </p:cNvCxnSpPr>
          <p:nvPr userDrawn="1"/>
        </p:nvCxnSpPr>
        <p:spPr>
          <a:xfrm>
            <a:off x="4827813" y="4082142"/>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0D82F4ED-78D3-469F-A121-46A5320168FB}"/>
              </a:ext>
            </a:extLst>
          </p:cNvPr>
          <p:cNvGrpSpPr/>
          <p:nvPr userDrawn="1"/>
        </p:nvGrpSpPr>
        <p:grpSpPr>
          <a:xfrm>
            <a:off x="4793474" y="2475187"/>
            <a:ext cx="748798" cy="134113"/>
            <a:chOff x="4827813" y="2534636"/>
            <a:chExt cx="996651" cy="178504"/>
          </a:xfrm>
        </p:grpSpPr>
        <p:sp>
          <p:nvSpPr>
            <p:cNvPr id="22" name="Oval 21">
              <a:extLst>
                <a:ext uri="{FF2B5EF4-FFF2-40B4-BE49-F238E27FC236}">
                  <a16:creationId xmlns:a16="http://schemas.microsoft.com/office/drawing/2014/main" id="{06E4F545-B40A-4C14-A960-8E6DAC05183D}"/>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D9278DDB-E3A4-4220-BB15-BBE1E4E7A491}"/>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C371D89-4A23-46E9-8B3B-1AC54D44EDF5}"/>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3" name="Oval 32">
              <a:extLst>
                <a:ext uri="{FF2B5EF4-FFF2-40B4-BE49-F238E27FC236}">
                  <a16:creationId xmlns:a16="http://schemas.microsoft.com/office/drawing/2014/main" id="{71042E2D-4250-43A4-AD1B-613F6A0202D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34" name="Oval 33">
            <a:extLst>
              <a:ext uri="{FF2B5EF4-FFF2-40B4-BE49-F238E27FC236}">
                <a16:creationId xmlns:a16="http://schemas.microsoft.com/office/drawing/2014/main" id="{9AA67F77-76B8-43B5-B0FA-C6D6AD8B53C5}"/>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Oval 34">
            <a:extLst>
              <a:ext uri="{FF2B5EF4-FFF2-40B4-BE49-F238E27FC236}">
                <a16:creationId xmlns:a16="http://schemas.microsoft.com/office/drawing/2014/main" id="{08FC1BBB-C909-4E87-8E1F-21544A34F0AA}"/>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Rectangle 35">
            <a:extLst>
              <a:ext uri="{FF2B5EF4-FFF2-40B4-BE49-F238E27FC236}">
                <a16:creationId xmlns:a16="http://schemas.microsoft.com/office/drawing/2014/main" id="{460B8CA2-AB61-4D48-8ACF-7FF1AD083F38}"/>
              </a:ext>
            </a:extLst>
          </p:cNvPr>
          <p:cNvSpPr/>
          <p:nvPr userDrawn="1"/>
        </p:nvSpPr>
        <p:spPr>
          <a:xfrm>
            <a:off x="0" y="0"/>
            <a:ext cx="442436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65748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3758628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0438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1751201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6241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2335359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1197495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noProof="0"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20180782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Slide with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82E5-8FA2-4056-805F-EF36F7066893}"/>
              </a:ext>
            </a:extLst>
          </p:cNvPr>
          <p:cNvSpPr>
            <a:spLocks noGrp="1"/>
          </p:cNvSpPr>
          <p:nvPr>
            <p:ph type="ctrTitle" hasCustomPrompt="1"/>
          </p:nvPr>
        </p:nvSpPr>
        <p:spPr>
          <a:xfrm>
            <a:off x="4686300" y="2726872"/>
            <a:ext cx="7233557" cy="832077"/>
          </a:xfrm>
        </p:spPr>
        <p:txBody>
          <a:bodyPr anchor="b">
            <a:normAutofit/>
          </a:bodyPr>
          <a:lstStyle>
            <a:lvl1pPr algn="l">
              <a:defRPr sz="4800" b="1" cap="all" baseline="0">
                <a:solidFill>
                  <a:schemeClr val="tx1"/>
                </a:solidFill>
              </a:defRPr>
            </a:lvl1pPr>
          </a:lstStyle>
          <a:p>
            <a:r>
              <a:rPr lang="en-US" noProof="0"/>
              <a:t>Presentation title</a:t>
            </a:r>
          </a:p>
        </p:txBody>
      </p:sp>
      <p:sp>
        <p:nvSpPr>
          <p:cNvPr id="3" name="Subtitle 2">
            <a:extLst>
              <a:ext uri="{FF2B5EF4-FFF2-40B4-BE49-F238E27FC236}">
                <a16:creationId xmlns:a16="http://schemas.microsoft.com/office/drawing/2014/main" id="{1C085D6F-874B-44F8-B241-51EF13CA9C8B}"/>
              </a:ext>
            </a:extLst>
          </p:cNvPr>
          <p:cNvSpPr>
            <a:spLocks noGrp="1"/>
          </p:cNvSpPr>
          <p:nvPr>
            <p:ph type="subTitle" idx="1"/>
          </p:nvPr>
        </p:nvSpPr>
        <p:spPr>
          <a:xfrm>
            <a:off x="4686300" y="3569380"/>
            <a:ext cx="7233557" cy="365125"/>
          </a:xfrm>
        </p:spPr>
        <p:txBody>
          <a:bodyPr lIns="0">
            <a:norm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a:extLst>
              <a:ext uri="{FF2B5EF4-FFF2-40B4-BE49-F238E27FC236}">
                <a16:creationId xmlns:a16="http://schemas.microsoft.com/office/drawing/2014/main" id="{ABDE5D2F-535D-4D7C-9BE1-84BFEC7A6547}"/>
              </a:ext>
            </a:extLst>
          </p:cNvPr>
          <p:cNvSpPr>
            <a:spLocks noGrp="1"/>
          </p:cNvSpPr>
          <p:nvPr>
            <p:ph type="dt" sz="half" idx="10"/>
          </p:nvPr>
        </p:nvSpPr>
        <p:spPr>
          <a:xfrm>
            <a:off x="838200" y="6356350"/>
            <a:ext cx="2743200" cy="365125"/>
          </a:xfrm>
          <a:prstGeom prst="rect">
            <a:avLst/>
          </a:prstGeom>
        </p:spPr>
        <p:txBody>
          <a:bodyPr/>
          <a:lstStyle/>
          <a:p>
            <a:fld id="{C1F93407-1483-4B80-86DE-DAE1D4D89093}" type="datetimeFigureOut">
              <a:rPr lang="en-US" noProof="0" smtClean="0"/>
              <a:t>2/7/2020</a:t>
            </a:fld>
            <a:endParaRPr lang="en-US" noProof="0" dirty="0"/>
          </a:p>
        </p:txBody>
      </p:sp>
      <p:cxnSp>
        <p:nvCxnSpPr>
          <p:cNvPr id="7" name="Straight Connector 6">
            <a:extLst>
              <a:ext uri="{FF2B5EF4-FFF2-40B4-BE49-F238E27FC236}">
                <a16:creationId xmlns:a16="http://schemas.microsoft.com/office/drawing/2014/main" id="{64363625-95D4-4DF0-A1AA-D060728EC426}"/>
              </a:ext>
            </a:extLst>
          </p:cNvPr>
          <p:cNvCxnSpPr>
            <a:cxnSpLocks/>
          </p:cNvCxnSpPr>
          <p:nvPr userDrawn="1"/>
        </p:nvCxnSpPr>
        <p:spPr>
          <a:xfrm>
            <a:off x="4827813" y="4082142"/>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CBCF8A4-C2B4-4945-8D79-C9D46B7FBECB}"/>
              </a:ext>
            </a:extLst>
          </p:cNvPr>
          <p:cNvGrpSpPr/>
          <p:nvPr userDrawn="1"/>
        </p:nvGrpSpPr>
        <p:grpSpPr>
          <a:xfrm>
            <a:off x="4793474" y="2475187"/>
            <a:ext cx="748798" cy="134113"/>
            <a:chOff x="4827813" y="2534636"/>
            <a:chExt cx="996651" cy="178504"/>
          </a:xfrm>
        </p:grpSpPr>
        <p:sp>
          <p:nvSpPr>
            <p:cNvPr id="9" name="Oval 8">
              <a:extLst>
                <a:ext uri="{FF2B5EF4-FFF2-40B4-BE49-F238E27FC236}">
                  <a16:creationId xmlns:a16="http://schemas.microsoft.com/office/drawing/2014/main" id="{479C2256-8A0F-4625-86F0-FB439F3EAD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Oval 9">
              <a:extLst>
                <a:ext uri="{FF2B5EF4-FFF2-40B4-BE49-F238E27FC236}">
                  <a16:creationId xmlns:a16="http://schemas.microsoft.com/office/drawing/2014/main" id="{253CF488-6D31-4B63-A3C6-C4D838C23FCE}"/>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E32985B6-7260-445A-A580-6993E0DEBFD9}"/>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Oval 11">
              <a:extLst>
                <a:ext uri="{FF2B5EF4-FFF2-40B4-BE49-F238E27FC236}">
                  <a16:creationId xmlns:a16="http://schemas.microsoft.com/office/drawing/2014/main" id="{3BC682E1-4E5D-4006-81EA-550DD98166E4}"/>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Picture Placeholder 13">
            <a:extLst>
              <a:ext uri="{FF2B5EF4-FFF2-40B4-BE49-F238E27FC236}">
                <a16:creationId xmlns:a16="http://schemas.microsoft.com/office/drawing/2014/main" id="{F0C7F772-E2DA-4B13-AC2E-28A0EE6D8465}"/>
              </a:ext>
            </a:extLst>
          </p:cNvPr>
          <p:cNvSpPr>
            <a:spLocks noGrp="1"/>
          </p:cNvSpPr>
          <p:nvPr>
            <p:ph type="pic" sz="quarter" idx="13"/>
          </p:nvPr>
        </p:nvSpPr>
        <p:spPr>
          <a:xfrm>
            <a:off x="0" y="1"/>
            <a:ext cx="4424363" cy="6858000"/>
          </a:xfrm>
          <a:solidFill>
            <a:schemeClr val="bg2"/>
          </a:solidFill>
        </p:spPr>
        <p:txBody>
          <a:bodyPr anchor="ctr"/>
          <a:lstStyle>
            <a:lvl1pPr marL="0" indent="0" algn="ctr">
              <a:buNone/>
              <a:defRPr/>
            </a:lvl1pPr>
          </a:lstStyle>
          <a:p>
            <a:r>
              <a:rPr lang="en-US" noProof="0"/>
              <a:t>Click icon to add picture</a:t>
            </a:r>
            <a:endParaRPr lang="en-US" noProof="0" dirty="0"/>
          </a:p>
        </p:txBody>
      </p:sp>
      <p:sp>
        <p:nvSpPr>
          <p:cNvPr id="15" name="Oval 14">
            <a:extLst>
              <a:ext uri="{FF2B5EF4-FFF2-40B4-BE49-F238E27FC236}">
                <a16:creationId xmlns:a16="http://schemas.microsoft.com/office/drawing/2014/main" id="{47953C80-71A5-4AA2-AEAD-21948D1AA6DC}"/>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9C4582D1-F710-4E2F-9868-CB89116D5932}"/>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9609975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Half Image Vertical Purpl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A7389277-B3D3-4AEE-8BE0-0559A7396981}"/>
              </a:ext>
            </a:extLst>
          </p:cNvPr>
          <p:cNvSpPr>
            <a:spLocks noGrp="1"/>
          </p:cNvSpPr>
          <p:nvPr>
            <p:ph type="pic" sz="quarter" idx="13"/>
          </p:nvPr>
        </p:nvSpPr>
        <p:spPr>
          <a:xfrm>
            <a:off x="5316488" y="0"/>
            <a:ext cx="6875511" cy="6858000"/>
          </a:xfrm>
          <a:solidFill>
            <a:schemeClr val="bg1">
              <a:lumMod val="85000"/>
            </a:schemeClr>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4" name="Rectangle 3">
            <a:extLst>
              <a:ext uri="{FF2B5EF4-FFF2-40B4-BE49-F238E27FC236}">
                <a16:creationId xmlns:a16="http://schemas.microsoft.com/office/drawing/2014/main" id="{9536DA47-61AF-4CF1-8DF3-3721934D13E3}"/>
              </a:ext>
            </a:extLst>
          </p:cNvPr>
          <p:cNvSpPr/>
          <p:nvPr userDrawn="1"/>
        </p:nvSpPr>
        <p:spPr>
          <a:xfrm>
            <a:off x="0" y="0"/>
            <a:ext cx="5316488"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Rectangle 4">
            <a:extLst>
              <a:ext uri="{FF2B5EF4-FFF2-40B4-BE49-F238E27FC236}">
                <a16:creationId xmlns:a16="http://schemas.microsoft.com/office/drawing/2014/main" id="{056FD760-FBDC-4410-A039-469F7931D3A3}"/>
              </a:ext>
            </a:extLst>
          </p:cNvPr>
          <p:cNvSpPr/>
          <p:nvPr userDrawn="1"/>
        </p:nvSpPr>
        <p:spPr>
          <a:xfrm>
            <a:off x="831850" y="1723292"/>
            <a:ext cx="5307246" cy="37455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BCD44E22-137C-4913-A29E-04F82EA87867}"/>
              </a:ext>
            </a:extLst>
          </p:cNvPr>
          <p:cNvSpPr>
            <a:spLocks noGrp="1"/>
          </p:cNvSpPr>
          <p:nvPr>
            <p:ph type="title" hasCustomPrompt="1"/>
          </p:nvPr>
        </p:nvSpPr>
        <p:spPr>
          <a:xfrm>
            <a:off x="384651" y="1087907"/>
            <a:ext cx="4468698" cy="1444275"/>
          </a:xfrm>
        </p:spPr>
        <p:txBody>
          <a:bodyPr vert="horz" lIns="91440" tIns="792000" rIns="91440" bIns="45720" rtlCol="0" anchor="t">
            <a:noAutofit/>
          </a:bodyPr>
          <a:lstStyle>
            <a:lvl1pPr algn="l">
              <a:defRPr lang="en-IN" sz="3600" b="1" cap="all" baseline="0">
                <a:solidFill>
                  <a:schemeClr val="bg1"/>
                </a:solidFill>
              </a:defRPr>
            </a:lvl1pPr>
          </a:lstStyle>
          <a:p>
            <a:pPr lvl="0"/>
            <a:r>
              <a:rPr lang="en-US" noProof="0"/>
              <a:t>TITLE HERE</a:t>
            </a:r>
          </a:p>
        </p:txBody>
      </p:sp>
      <p:sp>
        <p:nvSpPr>
          <p:cNvPr id="3" name="Text Placeholder 2">
            <a:extLst>
              <a:ext uri="{FF2B5EF4-FFF2-40B4-BE49-F238E27FC236}">
                <a16:creationId xmlns:a16="http://schemas.microsoft.com/office/drawing/2014/main" id="{6E8BFC94-FFEC-4290-AC27-760323F21BA3}"/>
              </a:ext>
            </a:extLst>
          </p:cNvPr>
          <p:cNvSpPr>
            <a:spLocks noGrp="1"/>
          </p:cNvSpPr>
          <p:nvPr>
            <p:ph type="body" idx="1" hasCustomPrompt="1"/>
          </p:nvPr>
        </p:nvSpPr>
        <p:spPr>
          <a:xfrm>
            <a:off x="368711" y="2552611"/>
            <a:ext cx="4097778" cy="1992819"/>
          </a:xfrm>
        </p:spPr>
        <p:txBody>
          <a:bodyPr vert="horz" lIns="91440" tIns="45720" rIns="91440" bIns="45720" rtlCol="0">
            <a:noAutofit/>
          </a:bodyPr>
          <a:lstStyle>
            <a:lvl1pPr marL="0" indent="0" algn="l">
              <a:lnSpc>
                <a:spcPct val="100000"/>
              </a:lnSpc>
              <a:buNone/>
              <a:defRPr lang="en-US" sz="1800" b="0" cap="none" baseline="0" dirty="0" smtClean="0">
                <a:solidFill>
                  <a:schemeClr val="bg1"/>
                </a:solidFill>
              </a:defRPr>
            </a:lvl1pPr>
          </a:lstStyle>
          <a:p>
            <a:pPr marL="228600" lvl="0" indent="-228600"/>
            <a:r>
              <a:rPr lang="en-US" noProof="0"/>
              <a:t>Edit Master text styles</a:t>
            </a:r>
          </a:p>
        </p:txBody>
      </p:sp>
      <p:sp>
        <p:nvSpPr>
          <p:cNvPr id="6" name="Slide Number Placeholder 5">
            <a:extLst>
              <a:ext uri="{FF2B5EF4-FFF2-40B4-BE49-F238E27FC236}">
                <a16:creationId xmlns:a16="http://schemas.microsoft.com/office/drawing/2014/main" id="{B44139FA-A83B-432B-9C7C-26634F4630E6}"/>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D93E40EC-FFAE-4BC0-932E-60CC9A1785C0}"/>
              </a:ext>
            </a:extLst>
          </p:cNvPr>
          <p:cNvCxnSpPr>
            <a:cxnSpLocks/>
          </p:cNvCxnSpPr>
          <p:nvPr userDrawn="1"/>
        </p:nvCxnSpPr>
        <p:spPr>
          <a:xfrm>
            <a:off x="454991" y="1620451"/>
            <a:ext cx="148862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Content Placeholder 16">
            <a:extLst>
              <a:ext uri="{FF2B5EF4-FFF2-40B4-BE49-F238E27FC236}">
                <a16:creationId xmlns:a16="http://schemas.microsoft.com/office/drawing/2014/main" id="{B34A1799-63F2-4B23-A188-7BAB23FB821F}"/>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grpSp>
        <p:nvGrpSpPr>
          <p:cNvPr id="13" name="Group 12">
            <a:extLst>
              <a:ext uri="{FF2B5EF4-FFF2-40B4-BE49-F238E27FC236}">
                <a16:creationId xmlns:a16="http://schemas.microsoft.com/office/drawing/2014/main" id="{C5F2EA84-5150-479B-86D5-F4BAE1263488}"/>
              </a:ext>
            </a:extLst>
          </p:cNvPr>
          <p:cNvGrpSpPr/>
          <p:nvPr userDrawn="1"/>
        </p:nvGrpSpPr>
        <p:grpSpPr>
          <a:xfrm flipH="1">
            <a:off x="1130928" y="4803540"/>
            <a:ext cx="3616779" cy="3522776"/>
            <a:chOff x="2555621" y="3917613"/>
            <a:chExt cx="3616779" cy="3522776"/>
          </a:xfrm>
        </p:grpSpPr>
        <p:sp>
          <p:nvSpPr>
            <p:cNvPr id="15" name="Oval 14">
              <a:extLst>
                <a:ext uri="{FF2B5EF4-FFF2-40B4-BE49-F238E27FC236}">
                  <a16:creationId xmlns:a16="http://schemas.microsoft.com/office/drawing/2014/main" id="{C0699C4B-8D8E-47E2-A0C5-D71C25ABAC72}"/>
                </a:ext>
              </a:extLst>
            </p:cNvPr>
            <p:cNvSpPr/>
            <p:nvPr userDrawn="1"/>
          </p:nvSpPr>
          <p:spPr>
            <a:xfrm>
              <a:off x="2874028" y="4142017"/>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2F607AB9-31A7-4B79-9AFE-0DFDB792E20C}"/>
                </a:ext>
              </a:extLst>
            </p:cNvPr>
            <p:cNvSpPr/>
            <p:nvPr userDrawn="1"/>
          </p:nvSpPr>
          <p:spPr>
            <a:xfrm>
              <a:off x="2555621" y="3917613"/>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287102335"/>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Content, and Three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16441-0F1F-453B-BACF-543CEDE2AE72}"/>
              </a:ext>
            </a:extLst>
          </p:cNvPr>
          <p:cNvSpPr>
            <a:spLocks noGrp="1"/>
          </p:cNvSpPr>
          <p:nvPr>
            <p:ph type="title"/>
          </p:nvPr>
        </p:nvSpPr>
        <p:spPr>
          <a:xfrm>
            <a:off x="363416" y="1046163"/>
            <a:ext cx="5445369" cy="1114784"/>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61EC9302-80D9-4A88-8591-DE2D4BA1F91A}"/>
              </a:ext>
            </a:extLst>
          </p:cNvPr>
          <p:cNvSpPr>
            <a:spLocks noGrp="1"/>
          </p:cNvSpPr>
          <p:nvPr>
            <p:ph idx="1" hasCustomPrompt="1"/>
          </p:nvPr>
        </p:nvSpPr>
        <p:spPr>
          <a:xfrm>
            <a:off x="363416" y="2506662"/>
            <a:ext cx="5445370" cy="3454523"/>
          </a:xfrm>
        </p:spPr>
        <p:txBody>
          <a:bodyPr lIns="0" tIns="0" rIns="0" bIns="0">
            <a:noAutofit/>
          </a:bodyPr>
          <a:lstStyle>
            <a:lvl1pPr>
              <a:lnSpc>
                <a:spcPct val="100000"/>
              </a:lnSpc>
              <a:defRPr sz="1800"/>
            </a:lvl1pPr>
            <a:lvl2pPr>
              <a:lnSpc>
                <a:spcPct val="100000"/>
              </a:lnSpc>
              <a:defRPr sz="1600"/>
            </a:lvl2pPr>
            <a:lvl3pPr>
              <a:lnSpc>
                <a:spcPct val="100000"/>
              </a:lnSpc>
              <a:defRPr sz="1400"/>
            </a:lvl3pPr>
            <a:lvl4pPr>
              <a:lnSpc>
                <a:spcPct val="100000"/>
              </a:lnSpc>
              <a:defRPr sz="1200"/>
            </a:lvl4pPr>
            <a:lvl5pPr>
              <a:lnSpc>
                <a:spcPct val="100000"/>
              </a:lnSpc>
              <a:defRPr sz="12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8" name="Content Placeholder 16">
            <a:extLst>
              <a:ext uri="{FF2B5EF4-FFF2-40B4-BE49-F238E27FC236}">
                <a16:creationId xmlns:a16="http://schemas.microsoft.com/office/drawing/2014/main" id="{6AEAE6ED-58FA-4039-939A-E4032520CB3C}"/>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accent3"/>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sp>
        <p:nvSpPr>
          <p:cNvPr id="10" name="Picture Placeholder 9">
            <a:extLst>
              <a:ext uri="{FF2B5EF4-FFF2-40B4-BE49-F238E27FC236}">
                <a16:creationId xmlns:a16="http://schemas.microsoft.com/office/drawing/2014/main" id="{4502AABE-45EB-48A5-AD25-47BD8B79DF61}"/>
              </a:ext>
            </a:extLst>
          </p:cNvPr>
          <p:cNvSpPr>
            <a:spLocks noGrp="1"/>
          </p:cNvSpPr>
          <p:nvPr>
            <p:ph type="pic" sz="quarter" idx="15"/>
          </p:nvPr>
        </p:nvSpPr>
        <p:spPr>
          <a:xfrm>
            <a:off x="5919755" y="1"/>
            <a:ext cx="3430408" cy="4091942"/>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24055"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36341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1804745"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Picture Placeholder 9">
            <a:extLst>
              <a:ext uri="{FF2B5EF4-FFF2-40B4-BE49-F238E27FC236}">
                <a16:creationId xmlns:a16="http://schemas.microsoft.com/office/drawing/2014/main" id="{63A2A33D-4D91-454D-A35B-6DA97069EC3F}"/>
              </a:ext>
            </a:extLst>
          </p:cNvPr>
          <p:cNvSpPr>
            <a:spLocks noGrp="1"/>
          </p:cNvSpPr>
          <p:nvPr>
            <p:ph type="pic" sz="quarter" idx="16"/>
          </p:nvPr>
        </p:nvSpPr>
        <p:spPr>
          <a:xfrm>
            <a:off x="9542186" y="555157"/>
            <a:ext cx="2649814" cy="4298197"/>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
        <p:nvSpPr>
          <p:cNvPr id="21" name="Picture Placeholder 9">
            <a:extLst>
              <a:ext uri="{FF2B5EF4-FFF2-40B4-BE49-F238E27FC236}">
                <a16:creationId xmlns:a16="http://schemas.microsoft.com/office/drawing/2014/main" id="{7EC67FB7-777C-473E-95B8-585AA8E66406}"/>
              </a:ext>
            </a:extLst>
          </p:cNvPr>
          <p:cNvSpPr>
            <a:spLocks noGrp="1"/>
          </p:cNvSpPr>
          <p:nvPr>
            <p:ph type="pic" sz="quarter" idx="17"/>
          </p:nvPr>
        </p:nvSpPr>
        <p:spPr>
          <a:xfrm>
            <a:off x="5919754" y="4289110"/>
            <a:ext cx="3430407" cy="1672075"/>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334361865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FE4390FA-2493-49BC-B5B1-6F3F89AD6224}"/>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3E54C54-A18C-41CF-9958-DDF1496E4171}"/>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CA5D91F-B37B-4682-94EF-A24FB48FB475}"/>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28ED854-1AE4-4B30-A32F-6006C5799B13}"/>
              </a:ext>
            </a:extLst>
          </p:cNvPr>
          <p:cNvGrpSpPr/>
          <p:nvPr userDrawn="1"/>
        </p:nvGrpSpPr>
        <p:grpSpPr>
          <a:xfrm>
            <a:off x="363416" y="421045"/>
            <a:ext cx="748798" cy="134113"/>
            <a:chOff x="4827813" y="2534636"/>
            <a:chExt cx="996651" cy="178504"/>
          </a:xfrm>
        </p:grpSpPr>
        <p:sp>
          <p:nvSpPr>
            <p:cNvPr id="11" name="Oval 10">
              <a:extLst>
                <a:ext uri="{FF2B5EF4-FFF2-40B4-BE49-F238E27FC236}">
                  <a16:creationId xmlns:a16="http://schemas.microsoft.com/office/drawing/2014/main" id="{8274090D-280D-4077-B229-1FB335BF358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Oval 11">
              <a:extLst>
                <a:ext uri="{FF2B5EF4-FFF2-40B4-BE49-F238E27FC236}">
                  <a16:creationId xmlns:a16="http://schemas.microsoft.com/office/drawing/2014/main" id="{2A4D91F8-94B7-49BD-96FE-99D623BB6D18}"/>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Oval 12">
              <a:extLst>
                <a:ext uri="{FF2B5EF4-FFF2-40B4-BE49-F238E27FC236}">
                  <a16:creationId xmlns:a16="http://schemas.microsoft.com/office/drawing/2014/main" id="{EE46223C-9430-4C05-99CE-747D60A00EE6}"/>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4" name="Oval 13">
              <a:extLst>
                <a:ext uri="{FF2B5EF4-FFF2-40B4-BE49-F238E27FC236}">
                  <a16:creationId xmlns:a16="http://schemas.microsoft.com/office/drawing/2014/main" id="{81107A62-1033-402C-B696-C115CDE32F70}"/>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5" name="Oval 14">
            <a:extLst>
              <a:ext uri="{FF2B5EF4-FFF2-40B4-BE49-F238E27FC236}">
                <a16:creationId xmlns:a16="http://schemas.microsoft.com/office/drawing/2014/main" id="{AE8B7EBC-4D41-4C6A-9336-7384D9BDEBD4}"/>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E66E10D7-EDB9-4FD9-A6C5-F2CA3C1D737C}"/>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937596129"/>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Content, and Large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16441-0F1F-453B-BACF-543CEDE2AE72}"/>
              </a:ext>
            </a:extLst>
          </p:cNvPr>
          <p:cNvSpPr>
            <a:spLocks noGrp="1"/>
          </p:cNvSpPr>
          <p:nvPr>
            <p:ph type="title"/>
          </p:nvPr>
        </p:nvSpPr>
        <p:spPr>
          <a:xfrm>
            <a:off x="5908430" y="1046163"/>
            <a:ext cx="5445369" cy="1114784"/>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61EC9302-80D9-4A88-8591-DE2D4BA1F91A}"/>
              </a:ext>
            </a:extLst>
          </p:cNvPr>
          <p:cNvSpPr>
            <a:spLocks noGrp="1"/>
          </p:cNvSpPr>
          <p:nvPr>
            <p:ph idx="1" hasCustomPrompt="1"/>
          </p:nvPr>
        </p:nvSpPr>
        <p:spPr>
          <a:xfrm>
            <a:off x="5908430" y="2506662"/>
            <a:ext cx="5445370" cy="3454523"/>
          </a:xfrm>
        </p:spPr>
        <p:txBody>
          <a:bodyPr lIns="0" tIns="0" rIns="0" bIns="0">
            <a:noAutofit/>
          </a:bodyPr>
          <a:lstStyle>
            <a:lvl1pPr>
              <a:lnSpc>
                <a:spcPct val="100000"/>
              </a:lnSpc>
              <a:buClr>
                <a:schemeClr val="accent1"/>
              </a:buClr>
              <a:defRPr sz="1800"/>
            </a:lvl1pPr>
            <a:lvl2pPr>
              <a:lnSpc>
                <a:spcPct val="100000"/>
              </a:lnSpc>
              <a:buClr>
                <a:schemeClr val="accent1"/>
              </a:buClr>
              <a:defRPr sz="1600"/>
            </a:lvl2pPr>
            <a:lvl3pPr>
              <a:lnSpc>
                <a:spcPct val="100000"/>
              </a:lnSpc>
              <a:buClr>
                <a:schemeClr val="accent1"/>
              </a:buClr>
              <a:defRPr sz="1400"/>
            </a:lvl3pPr>
            <a:lvl4pPr>
              <a:lnSpc>
                <a:spcPct val="100000"/>
              </a:lnSpc>
              <a:buClr>
                <a:schemeClr val="accent1"/>
              </a:buClr>
              <a:defRPr sz="1200"/>
            </a:lvl4pPr>
            <a:lvl5pPr>
              <a:lnSpc>
                <a:spcPct val="100000"/>
              </a:lnSpc>
              <a:buClr>
                <a:schemeClr val="accent1"/>
              </a:buClr>
              <a:defRPr sz="12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sp>
        <p:nvSpPr>
          <p:cNvPr id="8" name="Content Placeholder 16">
            <a:extLst>
              <a:ext uri="{FF2B5EF4-FFF2-40B4-BE49-F238E27FC236}">
                <a16:creationId xmlns:a16="http://schemas.microsoft.com/office/drawing/2014/main" id="{6AEAE6ED-58FA-4039-939A-E4032520CB3C}"/>
              </a:ext>
            </a:extLst>
          </p:cNvPr>
          <p:cNvSpPr>
            <a:spLocks noGrp="1"/>
          </p:cNvSpPr>
          <p:nvPr>
            <p:ph sz="quarter" idx="14" hasCustomPrompt="1"/>
          </p:nvPr>
        </p:nvSpPr>
        <p:spPr>
          <a:xfrm>
            <a:off x="363416" y="6462713"/>
            <a:ext cx="2262187" cy="249237"/>
          </a:xfrm>
        </p:spPr>
        <p:txBody>
          <a:bodyPr>
            <a:noAutofit/>
          </a:bodyPr>
          <a:lstStyle>
            <a:lvl1pPr marL="0" indent="0">
              <a:buNone/>
              <a:defRPr sz="1400" b="1" cap="all" baseline="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Your company name</a:t>
            </a:r>
          </a:p>
        </p:txBody>
      </p:sp>
      <p:sp>
        <p:nvSpPr>
          <p:cNvPr id="10" name="Picture Placeholder 9">
            <a:extLst>
              <a:ext uri="{FF2B5EF4-FFF2-40B4-BE49-F238E27FC236}">
                <a16:creationId xmlns:a16="http://schemas.microsoft.com/office/drawing/2014/main" id="{4502AABE-45EB-48A5-AD25-47BD8B79DF61}"/>
              </a:ext>
            </a:extLst>
          </p:cNvPr>
          <p:cNvSpPr>
            <a:spLocks noGrp="1"/>
          </p:cNvSpPr>
          <p:nvPr>
            <p:ph type="pic" sz="quarter" idx="15"/>
          </p:nvPr>
        </p:nvSpPr>
        <p:spPr>
          <a:xfrm>
            <a:off x="469045" y="0"/>
            <a:ext cx="5210175" cy="5961063"/>
          </a:xfr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5679220"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1107978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10039330" y="896815"/>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9720923" y="672411"/>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7508020"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6802560"/>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582E5-8FA2-4056-805F-EF36F7066893}"/>
              </a:ext>
            </a:extLst>
          </p:cNvPr>
          <p:cNvSpPr>
            <a:spLocks noGrp="1"/>
          </p:cNvSpPr>
          <p:nvPr>
            <p:ph type="ctrTitle" hasCustomPrompt="1"/>
          </p:nvPr>
        </p:nvSpPr>
        <p:spPr>
          <a:xfrm>
            <a:off x="4686300" y="2726872"/>
            <a:ext cx="7233557" cy="832077"/>
          </a:xfrm>
        </p:spPr>
        <p:txBody>
          <a:bodyPr anchor="b">
            <a:normAutofit/>
          </a:bodyPr>
          <a:lstStyle>
            <a:lvl1pPr algn="l">
              <a:defRPr sz="4800" b="1" cap="all" baseline="0">
                <a:solidFill>
                  <a:schemeClr val="tx1"/>
                </a:solidFill>
              </a:defRPr>
            </a:lvl1pPr>
          </a:lstStyle>
          <a:p>
            <a:r>
              <a:rPr lang="en-US" noProof="0"/>
              <a:t>Presentation title</a:t>
            </a:r>
          </a:p>
        </p:txBody>
      </p:sp>
      <p:sp>
        <p:nvSpPr>
          <p:cNvPr id="3" name="Subtitle 2">
            <a:extLst>
              <a:ext uri="{FF2B5EF4-FFF2-40B4-BE49-F238E27FC236}">
                <a16:creationId xmlns:a16="http://schemas.microsoft.com/office/drawing/2014/main" id="{1C085D6F-874B-44F8-B241-51EF13CA9C8B}"/>
              </a:ext>
            </a:extLst>
          </p:cNvPr>
          <p:cNvSpPr>
            <a:spLocks noGrp="1"/>
          </p:cNvSpPr>
          <p:nvPr>
            <p:ph type="subTitle" idx="1"/>
          </p:nvPr>
        </p:nvSpPr>
        <p:spPr>
          <a:xfrm>
            <a:off x="4686300" y="3569380"/>
            <a:ext cx="7233557" cy="365125"/>
          </a:xfrm>
        </p:spPr>
        <p:txBody>
          <a:bodyPr lIns="0">
            <a:norm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4" name="Date Placeholder 3">
            <a:extLst>
              <a:ext uri="{FF2B5EF4-FFF2-40B4-BE49-F238E27FC236}">
                <a16:creationId xmlns:a16="http://schemas.microsoft.com/office/drawing/2014/main" id="{ABDE5D2F-535D-4D7C-9BE1-84BFEC7A6547}"/>
              </a:ext>
            </a:extLst>
          </p:cNvPr>
          <p:cNvSpPr>
            <a:spLocks noGrp="1"/>
          </p:cNvSpPr>
          <p:nvPr>
            <p:ph type="dt" sz="half" idx="10"/>
          </p:nvPr>
        </p:nvSpPr>
        <p:spPr>
          <a:xfrm>
            <a:off x="838200" y="6356350"/>
            <a:ext cx="2743200" cy="365125"/>
          </a:xfrm>
          <a:prstGeom prst="rect">
            <a:avLst/>
          </a:prstGeom>
        </p:spPr>
        <p:txBody>
          <a:bodyPr/>
          <a:lstStyle/>
          <a:p>
            <a:fld id="{C1F93407-1483-4B80-86DE-DAE1D4D89093}" type="datetimeFigureOut">
              <a:rPr lang="en-US" noProof="0" smtClean="0"/>
              <a:t>2/7/2020</a:t>
            </a:fld>
            <a:endParaRPr lang="en-US" noProof="0" dirty="0"/>
          </a:p>
        </p:txBody>
      </p:sp>
      <p:cxnSp>
        <p:nvCxnSpPr>
          <p:cNvPr id="7" name="Straight Connector 6">
            <a:extLst>
              <a:ext uri="{FF2B5EF4-FFF2-40B4-BE49-F238E27FC236}">
                <a16:creationId xmlns:a16="http://schemas.microsoft.com/office/drawing/2014/main" id="{64363625-95D4-4DF0-A1AA-D060728EC426}"/>
              </a:ext>
            </a:extLst>
          </p:cNvPr>
          <p:cNvCxnSpPr>
            <a:cxnSpLocks/>
          </p:cNvCxnSpPr>
          <p:nvPr userDrawn="1"/>
        </p:nvCxnSpPr>
        <p:spPr>
          <a:xfrm>
            <a:off x="4827813" y="4082142"/>
            <a:ext cx="148862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CBCF8A4-C2B4-4945-8D79-C9D46B7FBECB}"/>
              </a:ext>
            </a:extLst>
          </p:cNvPr>
          <p:cNvGrpSpPr/>
          <p:nvPr userDrawn="1"/>
        </p:nvGrpSpPr>
        <p:grpSpPr>
          <a:xfrm>
            <a:off x="4793474" y="2475187"/>
            <a:ext cx="748798" cy="134113"/>
            <a:chOff x="4827813" y="2534636"/>
            <a:chExt cx="996651" cy="178504"/>
          </a:xfrm>
        </p:grpSpPr>
        <p:sp>
          <p:nvSpPr>
            <p:cNvPr id="9" name="Oval 8">
              <a:extLst>
                <a:ext uri="{FF2B5EF4-FFF2-40B4-BE49-F238E27FC236}">
                  <a16:creationId xmlns:a16="http://schemas.microsoft.com/office/drawing/2014/main" id="{479C2256-8A0F-4625-86F0-FB439F3EAD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Oval 9">
              <a:extLst>
                <a:ext uri="{FF2B5EF4-FFF2-40B4-BE49-F238E27FC236}">
                  <a16:creationId xmlns:a16="http://schemas.microsoft.com/office/drawing/2014/main" id="{253CF488-6D31-4B63-A3C6-C4D838C23FCE}"/>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E32985B6-7260-445A-A580-6993E0DEBFD9}"/>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Oval 11">
              <a:extLst>
                <a:ext uri="{FF2B5EF4-FFF2-40B4-BE49-F238E27FC236}">
                  <a16:creationId xmlns:a16="http://schemas.microsoft.com/office/drawing/2014/main" id="{3BC682E1-4E5D-4006-81EA-550DD98166E4}"/>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5" name="Oval 14">
            <a:extLst>
              <a:ext uri="{FF2B5EF4-FFF2-40B4-BE49-F238E27FC236}">
                <a16:creationId xmlns:a16="http://schemas.microsoft.com/office/drawing/2014/main" id="{47953C80-71A5-4AA2-AEAD-21948D1AA6DC}"/>
              </a:ext>
            </a:extLst>
          </p:cNvPr>
          <p:cNvSpPr/>
          <p:nvPr userDrawn="1"/>
        </p:nvSpPr>
        <p:spPr>
          <a:xfrm>
            <a:off x="8621485" y="4408714"/>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9C4582D1-F710-4E2F-9868-CB89116D5932}"/>
              </a:ext>
            </a:extLst>
          </p:cNvPr>
          <p:cNvSpPr/>
          <p:nvPr userDrawn="1"/>
        </p:nvSpPr>
        <p:spPr>
          <a:xfrm>
            <a:off x="8303078" y="4184310"/>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ectangle 16">
            <a:extLst>
              <a:ext uri="{FF2B5EF4-FFF2-40B4-BE49-F238E27FC236}">
                <a16:creationId xmlns:a16="http://schemas.microsoft.com/office/drawing/2014/main" id="{25F8A1A8-E078-4836-ABD1-CD4E75BBF58F}"/>
              </a:ext>
            </a:extLst>
          </p:cNvPr>
          <p:cNvSpPr/>
          <p:nvPr userDrawn="1"/>
        </p:nvSpPr>
        <p:spPr>
          <a:xfrm>
            <a:off x="0" y="0"/>
            <a:ext cx="442436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95226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2C89B828-B338-413C-B008-0A8566F4881D}"/>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1" name="Straight Connector 10">
            <a:extLst>
              <a:ext uri="{FF2B5EF4-FFF2-40B4-BE49-F238E27FC236}">
                <a16:creationId xmlns:a16="http://schemas.microsoft.com/office/drawing/2014/main" id="{8888A4FD-81F4-4588-9E6D-70E57577D8BF}"/>
              </a:ext>
            </a:extLst>
          </p:cNvPr>
          <p:cNvCxnSpPr>
            <a:cxnSpLocks/>
          </p:cNvCxnSpPr>
          <p:nvPr userDrawn="1"/>
        </p:nvCxnSpPr>
        <p:spPr>
          <a:xfrm>
            <a:off x="5679220"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4CF1D2ED-7B25-4251-BF07-47FBAA534810}"/>
              </a:ext>
            </a:extLst>
          </p:cNvPr>
          <p:cNvGrpSpPr/>
          <p:nvPr userDrawn="1"/>
        </p:nvGrpSpPr>
        <p:grpSpPr>
          <a:xfrm>
            <a:off x="11079786" y="421045"/>
            <a:ext cx="748798" cy="134113"/>
            <a:chOff x="4827813" y="2534636"/>
            <a:chExt cx="996651" cy="178504"/>
          </a:xfrm>
        </p:grpSpPr>
        <p:sp>
          <p:nvSpPr>
            <p:cNvPr id="13" name="Oval 12">
              <a:extLst>
                <a:ext uri="{FF2B5EF4-FFF2-40B4-BE49-F238E27FC236}">
                  <a16:creationId xmlns:a16="http://schemas.microsoft.com/office/drawing/2014/main" id="{E397537E-DF51-4990-9447-2DAE98ABC6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E99CAB5-81F4-4EA8-8B36-4A70C59861FD}"/>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6AADF9A-A507-4453-8CE3-3F78BB303FA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6" name="Oval 15">
              <a:extLst>
                <a:ext uri="{FF2B5EF4-FFF2-40B4-BE49-F238E27FC236}">
                  <a16:creationId xmlns:a16="http://schemas.microsoft.com/office/drawing/2014/main" id="{C33AA69F-C4B8-479C-9F0F-69C184D0611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8725921A-0ED5-431E-899C-28A6920B5029}"/>
              </a:ext>
            </a:extLst>
          </p:cNvPr>
          <p:cNvSpPr/>
          <p:nvPr userDrawn="1"/>
        </p:nvSpPr>
        <p:spPr>
          <a:xfrm>
            <a:off x="10039330" y="896815"/>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Oval 17">
            <a:extLst>
              <a:ext uri="{FF2B5EF4-FFF2-40B4-BE49-F238E27FC236}">
                <a16:creationId xmlns:a16="http://schemas.microsoft.com/office/drawing/2014/main" id="{EE8B169A-8A2F-4425-A9A1-1B828428B434}"/>
              </a:ext>
            </a:extLst>
          </p:cNvPr>
          <p:cNvSpPr/>
          <p:nvPr userDrawn="1"/>
        </p:nvSpPr>
        <p:spPr>
          <a:xfrm>
            <a:off x="9720923" y="672411"/>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43B45974-F6C7-40D3-9399-E05FA19C565E}"/>
              </a:ext>
            </a:extLst>
          </p:cNvPr>
          <p:cNvCxnSpPr>
            <a:cxnSpLocks/>
          </p:cNvCxnSpPr>
          <p:nvPr userDrawn="1"/>
        </p:nvCxnSpPr>
        <p:spPr>
          <a:xfrm>
            <a:off x="7508020"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9A55704E-D515-4774-90C6-5F887DDAE55E}"/>
              </a:ext>
            </a:extLst>
          </p:cNvPr>
          <p:cNvSpPr/>
          <p:nvPr userDrawn="1"/>
        </p:nvSpPr>
        <p:spPr>
          <a:xfrm>
            <a:off x="469044" y="1"/>
            <a:ext cx="5210176" cy="59610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3" name="Straight Connector 22">
            <a:extLst>
              <a:ext uri="{FF2B5EF4-FFF2-40B4-BE49-F238E27FC236}">
                <a16:creationId xmlns:a16="http://schemas.microsoft.com/office/drawing/2014/main" id="{84878778-0299-471F-A4C9-D0C1E82ED8D2}"/>
              </a:ext>
            </a:extLst>
          </p:cNvPr>
          <p:cNvCxnSpPr>
            <a:cxnSpLocks/>
          </p:cNvCxnSpPr>
          <p:nvPr userDrawn="1"/>
        </p:nvCxnSpPr>
        <p:spPr>
          <a:xfrm>
            <a:off x="1001746" y="1290512"/>
            <a:ext cx="148862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E39D1C78-6110-4052-8455-7E7893F7FCD3}"/>
              </a:ext>
            </a:extLst>
          </p:cNvPr>
          <p:cNvSpPr>
            <a:spLocks noGrp="1"/>
          </p:cNvSpPr>
          <p:nvPr>
            <p:ph type="title"/>
          </p:nvPr>
        </p:nvSpPr>
        <p:spPr>
          <a:xfrm>
            <a:off x="915466" y="1276857"/>
            <a:ext cx="4097778" cy="1255325"/>
          </a:xfrm>
        </p:spPr>
        <p:txBody>
          <a:bodyPr/>
          <a:lstStyle>
            <a:lvl1pPr>
              <a:defRPr lang="en-US" sz="3600" b="1" kern="1200" cap="all" baseline="0" smtClean="0">
                <a:solidFill>
                  <a:schemeClr val="bg1"/>
                </a:solidFill>
                <a:latin typeface="+mj-lt"/>
                <a:ea typeface="+mj-ea"/>
                <a:cs typeface="+mj-cs"/>
              </a:defRPr>
            </a:lvl1pPr>
          </a:lstStyle>
          <a:p>
            <a:r>
              <a:rPr lang="en-US" noProof="0"/>
              <a:t>Click to edit Master title style</a:t>
            </a:r>
          </a:p>
        </p:txBody>
      </p:sp>
      <p:sp>
        <p:nvSpPr>
          <p:cNvPr id="24" name="Text Placeholder 2">
            <a:extLst>
              <a:ext uri="{FF2B5EF4-FFF2-40B4-BE49-F238E27FC236}">
                <a16:creationId xmlns:a16="http://schemas.microsoft.com/office/drawing/2014/main" id="{E3405997-7AE2-4C6E-8A7D-735F58A49D12}"/>
              </a:ext>
            </a:extLst>
          </p:cNvPr>
          <p:cNvSpPr>
            <a:spLocks noGrp="1"/>
          </p:cNvSpPr>
          <p:nvPr>
            <p:ph type="body" idx="1" hasCustomPrompt="1"/>
          </p:nvPr>
        </p:nvSpPr>
        <p:spPr>
          <a:xfrm>
            <a:off x="915467" y="2620651"/>
            <a:ext cx="4097778" cy="1933681"/>
          </a:xfrm>
        </p:spPr>
        <p:txBody>
          <a:bodyPr vert="horz" lIns="91440" tIns="45720" rIns="91440" bIns="45720" rtlCol="0">
            <a:noAutofit/>
          </a:bodyPr>
          <a:lstStyle>
            <a:lvl1pPr>
              <a:defRPr lang="en-US" b="0" cap="none" baseline="0">
                <a:solidFill>
                  <a:schemeClr val="bg1"/>
                </a:solidFill>
              </a:defRPr>
            </a:lvl1pPr>
          </a:lstStyle>
          <a:p>
            <a:pPr lvl="0">
              <a:lnSpc>
                <a:spcPct val="100000"/>
              </a:lnSpc>
              <a:buNone/>
            </a:pPr>
            <a:r>
              <a:rPr lang="en-US" noProof="0"/>
              <a:t>Edit Master text styles</a:t>
            </a:r>
          </a:p>
        </p:txBody>
      </p:sp>
    </p:spTree>
    <p:extLst>
      <p:ext uri="{BB962C8B-B14F-4D97-AF65-F5344CB8AC3E}">
        <p14:creationId xmlns:p14="http://schemas.microsoft.com/office/powerpoint/2010/main" val="3195531988"/>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5" name="Text Placeholder 2">
            <a:extLst>
              <a:ext uri="{FF2B5EF4-FFF2-40B4-BE49-F238E27FC236}">
                <a16:creationId xmlns:a16="http://schemas.microsoft.com/office/drawing/2014/main" id="{BE814D66-F00F-0D44-AD03-889FEE787EB6}"/>
              </a:ext>
            </a:extLst>
          </p:cNvPr>
          <p:cNvSpPr>
            <a:spLocks noGrp="1"/>
          </p:cNvSpPr>
          <p:nvPr>
            <p:ph idx="1" hasCustomPrompt="1"/>
          </p:nvPr>
        </p:nvSpPr>
        <p:spPr>
          <a:xfrm>
            <a:off x="363416" y="1825625"/>
            <a:ext cx="11465168"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itle 2">
            <a:extLst>
              <a:ext uri="{FF2B5EF4-FFF2-40B4-BE49-F238E27FC236}">
                <a16:creationId xmlns:a16="http://schemas.microsoft.com/office/drawing/2014/main" id="{FF9B990C-5D9C-4A90-AC73-5889BC9F755C}"/>
              </a:ext>
            </a:extLst>
          </p:cNvPr>
          <p:cNvSpPr>
            <a:spLocks noGrp="1"/>
          </p:cNvSpPr>
          <p:nvPr>
            <p:ph type="title" hasCustomPrompt="1"/>
          </p:nvPr>
        </p:nvSpPr>
        <p:spPr/>
        <p:txBody>
          <a:bodyPr/>
          <a:lstStyle/>
          <a:p>
            <a:r>
              <a:rPr lang="en-US" noProof="0"/>
              <a:t>CLICK TO EDIT MASTER TITLE STYLE</a:t>
            </a:r>
          </a:p>
        </p:txBody>
      </p:sp>
      <p:sp>
        <p:nvSpPr>
          <p:cNvPr id="16" name="Oval 15">
            <a:extLst>
              <a:ext uri="{FF2B5EF4-FFF2-40B4-BE49-F238E27FC236}">
                <a16:creationId xmlns:a16="http://schemas.microsoft.com/office/drawing/2014/main" id="{44C85E5F-5B5E-48CC-8469-0263621D91FF}"/>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a:extLst>
              <a:ext uri="{FF2B5EF4-FFF2-40B4-BE49-F238E27FC236}">
                <a16:creationId xmlns:a16="http://schemas.microsoft.com/office/drawing/2014/main" id="{7EE4E300-6C8E-4262-BE1D-587C7B70E7ED}"/>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79157507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Content Placeholder 3">
            <a:extLst>
              <a:ext uri="{FF2B5EF4-FFF2-40B4-BE49-F238E27FC236}">
                <a16:creationId xmlns:a16="http://schemas.microsoft.com/office/drawing/2014/main" id="{6E22FA8C-3243-4716-A6BD-F37D6058FB43}"/>
              </a:ext>
            </a:extLst>
          </p:cNvPr>
          <p:cNvSpPr>
            <a:spLocks noGrp="1"/>
          </p:cNvSpPr>
          <p:nvPr>
            <p:ph sz="half" idx="2" hasCustomPrompt="1"/>
          </p:nvPr>
        </p:nvSpPr>
        <p:spPr>
          <a:xfrm>
            <a:off x="6347381" y="1825625"/>
            <a:ext cx="5481203"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Content Placeholder 2">
            <a:extLst>
              <a:ext uri="{FF2B5EF4-FFF2-40B4-BE49-F238E27FC236}">
                <a16:creationId xmlns:a16="http://schemas.microsoft.com/office/drawing/2014/main" id="{8ABE3FD8-339C-4F75-876F-8347ADE67E94}"/>
              </a:ext>
            </a:extLst>
          </p:cNvPr>
          <p:cNvSpPr>
            <a:spLocks noGrp="1"/>
          </p:cNvSpPr>
          <p:nvPr>
            <p:ph sz="half" idx="1" hasCustomPrompt="1"/>
          </p:nvPr>
        </p:nvSpPr>
        <p:spPr>
          <a:xfrm>
            <a:off x="363416" y="1825625"/>
            <a:ext cx="5481203"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 name="Oval 24">
            <a:extLst>
              <a:ext uri="{FF2B5EF4-FFF2-40B4-BE49-F238E27FC236}">
                <a16:creationId xmlns:a16="http://schemas.microsoft.com/office/drawing/2014/main" id="{E72FB389-5EA4-4084-B7A2-A4D0A43561F6}"/>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F7783FE1-0115-4345-89B2-C073569FB8EE}"/>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0834373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7" name="Text Placeholder 4">
            <a:extLst>
              <a:ext uri="{FF2B5EF4-FFF2-40B4-BE49-F238E27FC236}">
                <a16:creationId xmlns:a16="http://schemas.microsoft.com/office/drawing/2014/main" id="{9F73353B-C50B-4A8A-87CF-657C1EB8940F}"/>
              </a:ext>
            </a:extLst>
          </p:cNvPr>
          <p:cNvSpPr>
            <a:spLocks noGrp="1"/>
          </p:cNvSpPr>
          <p:nvPr>
            <p:ph type="body" sz="quarter" idx="3" hasCustomPrompt="1"/>
          </p:nvPr>
        </p:nvSpPr>
        <p:spPr>
          <a:xfrm>
            <a:off x="6347380" y="1681163"/>
            <a:ext cx="548120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28" name="Content Placeholder 5">
            <a:extLst>
              <a:ext uri="{FF2B5EF4-FFF2-40B4-BE49-F238E27FC236}">
                <a16:creationId xmlns:a16="http://schemas.microsoft.com/office/drawing/2014/main" id="{5EFF7F5E-3221-4390-9B17-D1944365BF12}"/>
              </a:ext>
            </a:extLst>
          </p:cNvPr>
          <p:cNvSpPr>
            <a:spLocks noGrp="1"/>
          </p:cNvSpPr>
          <p:nvPr>
            <p:ph sz="quarter" idx="4" hasCustomPrompt="1"/>
          </p:nvPr>
        </p:nvSpPr>
        <p:spPr>
          <a:xfrm>
            <a:off x="6347379" y="2586215"/>
            <a:ext cx="5481203" cy="360344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 name="Text Placeholder 2">
            <a:extLst>
              <a:ext uri="{FF2B5EF4-FFF2-40B4-BE49-F238E27FC236}">
                <a16:creationId xmlns:a16="http://schemas.microsoft.com/office/drawing/2014/main" id="{9506B516-77C1-431B-A8A5-68FA5D4B6D7E}"/>
              </a:ext>
            </a:extLst>
          </p:cNvPr>
          <p:cNvSpPr>
            <a:spLocks noGrp="1"/>
          </p:cNvSpPr>
          <p:nvPr>
            <p:ph type="body" idx="1" hasCustomPrompt="1"/>
          </p:nvPr>
        </p:nvSpPr>
        <p:spPr>
          <a:xfrm>
            <a:off x="363416" y="1681163"/>
            <a:ext cx="54812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30" name="Content Placeholder 3">
            <a:extLst>
              <a:ext uri="{FF2B5EF4-FFF2-40B4-BE49-F238E27FC236}">
                <a16:creationId xmlns:a16="http://schemas.microsoft.com/office/drawing/2014/main" id="{860F1452-CAB9-4154-ADCC-9245E71D0D2C}"/>
              </a:ext>
            </a:extLst>
          </p:cNvPr>
          <p:cNvSpPr>
            <a:spLocks noGrp="1"/>
          </p:cNvSpPr>
          <p:nvPr>
            <p:ph sz="half" idx="2" hasCustomPrompt="1"/>
          </p:nvPr>
        </p:nvSpPr>
        <p:spPr>
          <a:xfrm>
            <a:off x="363416" y="2586215"/>
            <a:ext cx="5481202" cy="360344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 name="Oval 30">
            <a:extLst>
              <a:ext uri="{FF2B5EF4-FFF2-40B4-BE49-F238E27FC236}">
                <a16:creationId xmlns:a16="http://schemas.microsoft.com/office/drawing/2014/main" id="{12892DF4-5A8A-4E92-A425-210ABE570F58}"/>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Oval 31">
            <a:extLst>
              <a:ext uri="{FF2B5EF4-FFF2-40B4-BE49-F238E27FC236}">
                <a16:creationId xmlns:a16="http://schemas.microsoft.com/office/drawing/2014/main" id="{99AE2680-A46C-4B06-9ED9-53E617C1F174}"/>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221231308"/>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4E22-137C-4913-A29E-04F82EA87867}"/>
              </a:ext>
            </a:extLst>
          </p:cNvPr>
          <p:cNvSpPr>
            <a:spLocks noGrp="1"/>
          </p:cNvSpPr>
          <p:nvPr>
            <p:ph type="title" hasCustomPrompt="1"/>
          </p:nvPr>
        </p:nvSpPr>
        <p:spPr>
          <a:xfrm>
            <a:off x="831850" y="3794663"/>
            <a:ext cx="10515600" cy="823232"/>
          </a:xfrm>
        </p:spPr>
        <p:txBody>
          <a:bodyPr vert="horz" lIns="91440" tIns="45720" rIns="91440" bIns="45720" rtlCol="0" anchor="b">
            <a:noAutofit/>
          </a:bodyPr>
          <a:lstStyle>
            <a:lvl1pPr algn="ctr">
              <a:defRPr lang="en-IN" sz="3600" b="1" cap="all" baseline="0"/>
            </a:lvl1pPr>
          </a:lstStyle>
          <a:p>
            <a:pPr lvl="0"/>
            <a:r>
              <a:rPr lang="en-US" noProof="0"/>
              <a:t>TITLE HERE</a:t>
            </a:r>
          </a:p>
        </p:txBody>
      </p:sp>
      <p:sp>
        <p:nvSpPr>
          <p:cNvPr id="6" name="Slide Number Placeholder 5">
            <a:extLst>
              <a:ext uri="{FF2B5EF4-FFF2-40B4-BE49-F238E27FC236}">
                <a16:creationId xmlns:a16="http://schemas.microsoft.com/office/drawing/2014/main" id="{B44139FA-A83B-432B-9C7C-26634F4630E6}"/>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D93E40EC-FFAE-4BC0-932E-60CC9A1785C0}"/>
              </a:ext>
            </a:extLst>
          </p:cNvPr>
          <p:cNvCxnSpPr>
            <a:cxnSpLocks/>
          </p:cNvCxnSpPr>
          <p:nvPr userDrawn="1"/>
        </p:nvCxnSpPr>
        <p:spPr>
          <a:xfrm>
            <a:off x="5351690" y="3748188"/>
            <a:ext cx="1488621" cy="0"/>
          </a:xfrm>
          <a:prstGeom prst="line">
            <a:avLst/>
          </a:prstGeom>
          <a:ln w="1397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65844635-8274-49B1-BBEC-354A0872E526}"/>
              </a:ext>
            </a:extLst>
          </p:cNvPr>
          <p:cNvGrpSpPr/>
          <p:nvPr userDrawn="1"/>
        </p:nvGrpSpPr>
        <p:grpSpPr>
          <a:xfrm>
            <a:off x="5721601" y="4594679"/>
            <a:ext cx="748798" cy="134113"/>
            <a:chOff x="4827813" y="2534636"/>
            <a:chExt cx="996651" cy="178504"/>
          </a:xfrm>
        </p:grpSpPr>
        <p:sp>
          <p:nvSpPr>
            <p:cNvPr id="19" name="Oval 18">
              <a:extLst>
                <a:ext uri="{FF2B5EF4-FFF2-40B4-BE49-F238E27FC236}">
                  <a16:creationId xmlns:a16="http://schemas.microsoft.com/office/drawing/2014/main" id="{9754643C-5B30-4FC2-BFAC-4FD007AC9EC7}"/>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Oval 19">
              <a:extLst>
                <a:ext uri="{FF2B5EF4-FFF2-40B4-BE49-F238E27FC236}">
                  <a16:creationId xmlns:a16="http://schemas.microsoft.com/office/drawing/2014/main" id="{23FDDB55-6BA5-4489-9E37-4A76254A5CD7}"/>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DA023CF8-2471-40A5-B2EF-E9BF4DF2C0E1}"/>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2" name="Oval 21">
              <a:extLst>
                <a:ext uri="{FF2B5EF4-FFF2-40B4-BE49-F238E27FC236}">
                  <a16:creationId xmlns:a16="http://schemas.microsoft.com/office/drawing/2014/main" id="{F9B0428F-5D1A-4CD3-BDA2-9CA7F5141455}"/>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3" name="Text Placeholder 3">
            <a:extLst>
              <a:ext uri="{FF2B5EF4-FFF2-40B4-BE49-F238E27FC236}">
                <a16:creationId xmlns:a16="http://schemas.microsoft.com/office/drawing/2014/main" id="{86E0573A-023B-4D1C-8224-56A5D0DDF379}"/>
              </a:ext>
            </a:extLst>
          </p:cNvPr>
          <p:cNvSpPr>
            <a:spLocks noGrp="1"/>
          </p:cNvSpPr>
          <p:nvPr>
            <p:ph type="body" sz="half" idx="2" hasCustomPrompt="1"/>
          </p:nvPr>
        </p:nvSpPr>
        <p:spPr>
          <a:xfrm>
            <a:off x="839788" y="4839679"/>
            <a:ext cx="10507662" cy="1305379"/>
          </a:xfrm>
        </p:spPr>
        <p:txBody>
          <a:bodyPr vert="horz" lIns="91440" tIns="45720" rIns="91440" bIns="45720" rtlCol="0">
            <a:noAutofit/>
          </a:bodyPr>
          <a:lstStyle>
            <a:lvl1pPr marL="0" indent="0" algn="ctr">
              <a:buNone/>
              <a:defRPr lang="en-US" b="0" cap="none" baseline="0"/>
            </a:lvl1pPr>
          </a:lstStyle>
          <a:p>
            <a:pPr marL="228600" lvl="0" indent="-228600" algn="ctr">
              <a:lnSpc>
                <a:spcPct val="100000"/>
              </a:lnSpc>
            </a:pPr>
            <a:r>
              <a:rPr lang="en-US" noProof="0"/>
              <a:t>Edit Master text styles</a:t>
            </a:r>
          </a:p>
        </p:txBody>
      </p:sp>
      <p:sp>
        <p:nvSpPr>
          <p:cNvPr id="15" name="Picture Placeholder 2">
            <a:extLst>
              <a:ext uri="{FF2B5EF4-FFF2-40B4-BE49-F238E27FC236}">
                <a16:creationId xmlns:a16="http://schemas.microsoft.com/office/drawing/2014/main" id="{12087456-C0E8-4AA6-81E8-996CEC037E57}"/>
              </a:ext>
            </a:extLst>
          </p:cNvPr>
          <p:cNvSpPr>
            <a:spLocks noGrp="1"/>
          </p:cNvSpPr>
          <p:nvPr>
            <p:ph type="pic" idx="1"/>
          </p:nvPr>
        </p:nvSpPr>
        <p:spPr>
          <a:xfrm>
            <a:off x="0" y="1"/>
            <a:ext cx="12192000" cy="3713017"/>
          </a:xfrm>
          <a:solidFill>
            <a:schemeClr val="bg1">
              <a:lumMod val="85000"/>
            </a:schemeClr>
          </a:solidFill>
        </p:spPr>
        <p:txBody>
          <a:bodyPr vert="horz" lIns="91440" tIns="45720" rIns="91440" bIns="45720" rtlCol="0" anchor="ctr">
            <a:normAutofit/>
          </a:bodyPr>
          <a:lstStyle>
            <a:lvl1pPr>
              <a:defRPr lang="en-US" sz="2000" dirty="0"/>
            </a:lvl1pPr>
          </a:lstStyle>
          <a:p>
            <a:pPr marL="0" lvl="0" indent="0" algn="ctr">
              <a:buNone/>
            </a:pPr>
            <a:r>
              <a:rPr lang="en-US" noProof="0"/>
              <a:t>Click icon to add picture</a:t>
            </a:r>
            <a:endParaRPr lang="en-US" noProof="0" dirty="0"/>
          </a:p>
        </p:txBody>
      </p:sp>
    </p:spTree>
    <p:extLst>
      <p:ext uri="{BB962C8B-B14F-4D97-AF65-F5344CB8AC3E}">
        <p14:creationId xmlns:p14="http://schemas.microsoft.com/office/powerpoint/2010/main" val="4163749099"/>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hasCustomPrompt="1"/>
          </p:nvPr>
        </p:nvSpPr>
        <p:spPr>
          <a:xfrm>
            <a:off x="363416" y="246186"/>
            <a:ext cx="3206261" cy="1037492"/>
          </a:xfrm>
        </p:spPr>
        <p:txBody>
          <a:bodyPr lIns="0" tIns="0" rIns="0" bIns="0" anchor="b">
            <a:noAutofit/>
          </a:bodyPr>
          <a:lstStyle>
            <a:lvl1pPr>
              <a:defRPr sz="3200" b="1" cap="all" baseline="0"/>
            </a:lvl1pPr>
          </a:lstStyle>
          <a:p>
            <a:r>
              <a:rPr lang="en-US" noProof="0"/>
              <a:t>Title here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grpSp>
        <p:nvGrpSpPr>
          <p:cNvPr id="6" name="Group 5">
            <a:extLst>
              <a:ext uri="{FF2B5EF4-FFF2-40B4-BE49-F238E27FC236}">
                <a16:creationId xmlns:a16="http://schemas.microsoft.com/office/drawing/2014/main" id="{A6A27954-3A0E-430B-AD48-05A3F3278D70}"/>
              </a:ext>
            </a:extLst>
          </p:cNvPr>
          <p:cNvGrpSpPr/>
          <p:nvPr userDrawn="1"/>
        </p:nvGrpSpPr>
        <p:grpSpPr>
          <a:xfrm>
            <a:off x="-24056" y="1452564"/>
            <a:ext cx="3385227" cy="134113"/>
            <a:chOff x="-24055" y="1452565"/>
            <a:chExt cx="2374534" cy="0"/>
          </a:xfrm>
        </p:grpSpPr>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5" name="Oval 24">
            <a:extLst>
              <a:ext uri="{FF2B5EF4-FFF2-40B4-BE49-F238E27FC236}">
                <a16:creationId xmlns:a16="http://schemas.microsoft.com/office/drawing/2014/main" id="{3F366940-FB5E-4B76-8829-80C14F137B3A}"/>
              </a:ext>
            </a:extLst>
          </p:cNvPr>
          <p:cNvSpPr/>
          <p:nvPr userDrawn="1"/>
        </p:nvSpPr>
        <p:spPr>
          <a:xfrm>
            <a:off x="10251393" y="555158"/>
            <a:ext cx="3298372" cy="3298372"/>
          </a:xfrm>
          <a:prstGeom prst="ellipse">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75486FFB-46EF-4E74-BFFF-7ED054DB0D9C}"/>
              </a:ext>
            </a:extLst>
          </p:cNvPr>
          <p:cNvSpPr/>
          <p:nvPr userDrawn="1"/>
        </p:nvSpPr>
        <p:spPr>
          <a:xfrm>
            <a:off x="9932986" y="330754"/>
            <a:ext cx="1268186" cy="1268186"/>
          </a:xfrm>
          <a:prstGeom prst="ellipse">
            <a:avLst/>
          </a:prstGeom>
          <a:no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7" name="Group 26">
            <a:extLst>
              <a:ext uri="{FF2B5EF4-FFF2-40B4-BE49-F238E27FC236}">
                <a16:creationId xmlns:a16="http://schemas.microsoft.com/office/drawing/2014/main" id="{6D35CCD2-B73F-944C-B572-7FBFC7DE22E4}"/>
              </a:ext>
            </a:extLst>
          </p:cNvPr>
          <p:cNvGrpSpPr/>
          <p:nvPr userDrawn="1"/>
        </p:nvGrpSpPr>
        <p:grpSpPr>
          <a:xfrm>
            <a:off x="363416" y="421045"/>
            <a:ext cx="748798" cy="134113"/>
            <a:chOff x="4827813" y="2534636"/>
            <a:chExt cx="996651" cy="178504"/>
          </a:xfrm>
        </p:grpSpPr>
        <p:sp>
          <p:nvSpPr>
            <p:cNvPr id="28" name="Oval 27">
              <a:extLst>
                <a:ext uri="{FF2B5EF4-FFF2-40B4-BE49-F238E27FC236}">
                  <a16:creationId xmlns:a16="http://schemas.microsoft.com/office/drawing/2014/main" id="{9D8F78D8-558F-3540-A5F4-B1AD8942B341}"/>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Oval 34">
              <a:extLst>
                <a:ext uri="{FF2B5EF4-FFF2-40B4-BE49-F238E27FC236}">
                  <a16:creationId xmlns:a16="http://schemas.microsoft.com/office/drawing/2014/main" id="{3F8F621A-F298-2B48-B7E0-8D9BEE8AA763}"/>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Oval 35">
              <a:extLst>
                <a:ext uri="{FF2B5EF4-FFF2-40B4-BE49-F238E27FC236}">
                  <a16:creationId xmlns:a16="http://schemas.microsoft.com/office/drawing/2014/main" id="{C17A3A3B-82AE-0A46-AE32-9B111F975BDB}"/>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Oval 36">
              <a:extLst>
                <a:ext uri="{FF2B5EF4-FFF2-40B4-BE49-F238E27FC236}">
                  <a16:creationId xmlns:a16="http://schemas.microsoft.com/office/drawing/2014/main" id="{DF206CE3-6B94-C340-8BA3-A2A4E407E499}"/>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30" name="Text Placeholder 3">
            <a:extLst>
              <a:ext uri="{FF2B5EF4-FFF2-40B4-BE49-F238E27FC236}">
                <a16:creationId xmlns:a16="http://schemas.microsoft.com/office/drawing/2014/main" id="{1B247C0B-04BA-4D5C-A41D-AEA60217241B}"/>
              </a:ext>
            </a:extLst>
          </p:cNvPr>
          <p:cNvSpPr>
            <a:spLocks noGrp="1"/>
          </p:cNvSpPr>
          <p:nvPr>
            <p:ph type="body" sz="half" idx="2" hasCustomPrompt="1"/>
          </p:nvPr>
        </p:nvSpPr>
        <p:spPr>
          <a:xfrm>
            <a:off x="363416" y="2057400"/>
            <a:ext cx="320626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31" name="Content Placeholder 2">
            <a:extLst>
              <a:ext uri="{FF2B5EF4-FFF2-40B4-BE49-F238E27FC236}">
                <a16:creationId xmlns:a16="http://schemas.microsoft.com/office/drawing/2014/main" id="{194C619D-34F6-4A29-857A-D76007218728}"/>
              </a:ext>
            </a:extLst>
          </p:cNvPr>
          <p:cNvSpPr>
            <a:spLocks noGrp="1"/>
          </p:cNvSpPr>
          <p:nvPr>
            <p:ph idx="1" hasCustomPrompt="1"/>
          </p:nvPr>
        </p:nvSpPr>
        <p:spPr>
          <a:xfrm>
            <a:off x="3888084" y="246187"/>
            <a:ext cx="7467304" cy="561486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99312135"/>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7E7-A574-47D2-9624-D12F47560519}"/>
              </a:ext>
            </a:extLst>
          </p:cNvPr>
          <p:cNvSpPr>
            <a:spLocks noGrp="1"/>
          </p:cNvSpPr>
          <p:nvPr>
            <p:ph type="title"/>
          </p:nvPr>
        </p:nvSpPr>
        <p:spPr>
          <a:xfrm>
            <a:off x="363416" y="246186"/>
            <a:ext cx="11465168" cy="1037492"/>
          </a:xfrm>
        </p:spPr>
        <p:txBody>
          <a:bodyPr lIns="0" tIns="0" rIns="0" bIns="0" anchor="b">
            <a:noAutofit/>
          </a:bodyPr>
          <a:lstStyle>
            <a:lvl1pPr>
              <a:defRPr sz="3200" b="1" cap="all" baseline="0"/>
            </a:lvl1pPr>
          </a:lstStyle>
          <a:p>
            <a:r>
              <a:rPr lang="en-US" noProof="0"/>
              <a:t>Click to edit Master title style</a:t>
            </a:r>
          </a:p>
        </p:txBody>
      </p:sp>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cxnSp>
        <p:nvCxnSpPr>
          <p:cNvPr id="12" name="Straight Connector 11">
            <a:extLst>
              <a:ext uri="{FF2B5EF4-FFF2-40B4-BE49-F238E27FC236}">
                <a16:creationId xmlns:a16="http://schemas.microsoft.com/office/drawing/2014/main" id="{D9C089FD-3BC7-434F-810A-04F78AFC84D2}"/>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F7AC837-D78F-424C-9FDC-C3A445A5E0B6}"/>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831C4EF-58CF-4AEC-9F81-CB38D946A457}"/>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C7CCE55-AF4E-4245-BFBC-DEC36E1D4A47}"/>
              </a:ext>
            </a:extLst>
          </p:cNvPr>
          <p:cNvGrpSpPr/>
          <p:nvPr userDrawn="1"/>
        </p:nvGrpSpPr>
        <p:grpSpPr>
          <a:xfrm>
            <a:off x="363416" y="421045"/>
            <a:ext cx="748798" cy="134113"/>
            <a:chOff x="4827813" y="2534636"/>
            <a:chExt cx="996651" cy="178504"/>
          </a:xfrm>
        </p:grpSpPr>
        <p:sp>
          <p:nvSpPr>
            <p:cNvPr id="20" name="Oval 19">
              <a:extLst>
                <a:ext uri="{FF2B5EF4-FFF2-40B4-BE49-F238E27FC236}">
                  <a16:creationId xmlns:a16="http://schemas.microsoft.com/office/drawing/2014/main" id="{A13A9D50-C6EA-F04C-BB84-891959D759F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2790B908-BCFE-FA4B-B5E3-36C62E088DE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C96D4A9D-D054-044B-8920-BE06A68ED26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4" name="Oval 23">
              <a:extLst>
                <a:ext uri="{FF2B5EF4-FFF2-40B4-BE49-F238E27FC236}">
                  <a16:creationId xmlns:a16="http://schemas.microsoft.com/office/drawing/2014/main" id="{843643B7-9DFD-8C46-881C-69B3D67CA91A}"/>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3" name="Oval 12">
            <a:extLst>
              <a:ext uri="{FF2B5EF4-FFF2-40B4-BE49-F238E27FC236}">
                <a16:creationId xmlns:a16="http://schemas.microsoft.com/office/drawing/2014/main" id="{82D9D565-739D-4898-97BD-79EB8C7F91EC}"/>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620FADA3-E777-489C-976D-0B0C4FD31310}"/>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415343007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9564622-96D9-48C4-BB60-87F3F7C8E122}"/>
              </a:ext>
            </a:extLst>
          </p:cNvPr>
          <p:cNvSpPr>
            <a:spLocks noGrp="1"/>
          </p:cNvSpPr>
          <p:nvPr>
            <p:ph type="sldNum" sz="quarter" idx="12"/>
          </p:nvPr>
        </p:nvSpPr>
        <p:spPr>
          <a:xfrm>
            <a:off x="9085384" y="6463207"/>
            <a:ext cx="2743200" cy="249385"/>
          </a:xfrm>
        </p:spPr>
        <p:txBody>
          <a:bodyPr/>
          <a:lstStyle>
            <a:lvl1pPr algn="r">
              <a:defRPr sz="900">
                <a:solidFill>
                  <a:schemeClr val="accent3"/>
                </a:solidFill>
              </a:defRPr>
            </a:lvl1pPr>
          </a:lstStyle>
          <a:p>
            <a:fld id="{48BB047D-A6CD-43AB-96F0-683C726B586B}" type="slidenum">
              <a:rPr lang="en-US" noProof="0" smtClean="0"/>
              <a:pPr/>
              <a:t>‹#›</a:t>
            </a:fld>
            <a:endParaRPr lang="en-US" noProof="0" dirty="0"/>
          </a:p>
        </p:txBody>
      </p:sp>
      <p:grpSp>
        <p:nvGrpSpPr>
          <p:cNvPr id="4" name="Group 3">
            <a:extLst>
              <a:ext uri="{FF2B5EF4-FFF2-40B4-BE49-F238E27FC236}">
                <a16:creationId xmlns:a16="http://schemas.microsoft.com/office/drawing/2014/main" id="{8DCE8039-0D05-4A75-878A-907B8D44B9E7}"/>
              </a:ext>
            </a:extLst>
          </p:cNvPr>
          <p:cNvGrpSpPr/>
          <p:nvPr userDrawn="1"/>
        </p:nvGrpSpPr>
        <p:grpSpPr>
          <a:xfrm>
            <a:off x="363416" y="421045"/>
            <a:ext cx="748798" cy="134113"/>
            <a:chOff x="4827813" y="2534636"/>
            <a:chExt cx="996651" cy="178504"/>
          </a:xfrm>
        </p:grpSpPr>
        <p:sp>
          <p:nvSpPr>
            <p:cNvPr id="5" name="Oval 4">
              <a:extLst>
                <a:ext uri="{FF2B5EF4-FFF2-40B4-BE49-F238E27FC236}">
                  <a16:creationId xmlns:a16="http://schemas.microsoft.com/office/drawing/2014/main" id="{C1402252-45E8-45B3-BA5E-DFA33A45474E}"/>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300C883-1ACE-4AF3-9875-792A769588D5}"/>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Oval 6">
              <a:extLst>
                <a:ext uri="{FF2B5EF4-FFF2-40B4-BE49-F238E27FC236}">
                  <a16:creationId xmlns:a16="http://schemas.microsoft.com/office/drawing/2014/main" id="{E75483D7-E612-43D2-9B0E-C69356C160DA}"/>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8" name="Oval 7">
              <a:extLst>
                <a:ext uri="{FF2B5EF4-FFF2-40B4-BE49-F238E27FC236}">
                  <a16:creationId xmlns:a16="http://schemas.microsoft.com/office/drawing/2014/main" id="{F279C5F2-4C7F-4470-A44F-E8AD69AC9FA0}"/>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97190750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7" name="Straight Connector 6">
            <a:extLst>
              <a:ext uri="{FF2B5EF4-FFF2-40B4-BE49-F238E27FC236}">
                <a16:creationId xmlns:a16="http://schemas.microsoft.com/office/drawing/2014/main" id="{19DA6F27-10CC-4C1B-9081-6594F03A9666}"/>
              </a:ext>
            </a:extLst>
          </p:cNvPr>
          <p:cNvCxnSpPr>
            <a:cxnSpLocks/>
          </p:cNvCxnSpPr>
          <p:nvPr userDrawn="1"/>
        </p:nvCxnSpPr>
        <p:spPr>
          <a:xfrm>
            <a:off x="5679220" y="2286312"/>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DE2A850-EEC9-4D4C-B549-31BAF44A5C22}"/>
              </a:ext>
            </a:extLst>
          </p:cNvPr>
          <p:cNvGrpSpPr/>
          <p:nvPr userDrawn="1"/>
        </p:nvGrpSpPr>
        <p:grpSpPr>
          <a:xfrm>
            <a:off x="11079786" y="421045"/>
            <a:ext cx="748798" cy="134113"/>
            <a:chOff x="4827813" y="2534636"/>
            <a:chExt cx="996651" cy="178504"/>
          </a:xfrm>
        </p:grpSpPr>
        <p:sp>
          <p:nvSpPr>
            <p:cNvPr id="9" name="Oval 8">
              <a:extLst>
                <a:ext uri="{FF2B5EF4-FFF2-40B4-BE49-F238E27FC236}">
                  <a16:creationId xmlns:a16="http://schemas.microsoft.com/office/drawing/2014/main" id="{0E8C87D4-D344-4E46-9DD3-7AABDF75E484}"/>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Oval 9">
              <a:extLst>
                <a:ext uri="{FF2B5EF4-FFF2-40B4-BE49-F238E27FC236}">
                  <a16:creationId xmlns:a16="http://schemas.microsoft.com/office/drawing/2014/main" id="{5BF49304-BF90-492D-AA66-C0962B7A051B}"/>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7ECF809F-0649-4C98-B81E-C9F83F338636}"/>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Oval 11">
              <a:extLst>
                <a:ext uri="{FF2B5EF4-FFF2-40B4-BE49-F238E27FC236}">
                  <a16:creationId xmlns:a16="http://schemas.microsoft.com/office/drawing/2014/main" id="{783AC11F-BD4F-4655-9731-CAA5453244B2}"/>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3" name="Oval 12">
            <a:extLst>
              <a:ext uri="{FF2B5EF4-FFF2-40B4-BE49-F238E27FC236}">
                <a16:creationId xmlns:a16="http://schemas.microsoft.com/office/drawing/2014/main" id="{840D5214-DE7A-4EB1-B428-683EBE7D20F0}"/>
              </a:ext>
            </a:extLst>
          </p:cNvPr>
          <p:cNvSpPr/>
          <p:nvPr userDrawn="1"/>
        </p:nvSpPr>
        <p:spPr>
          <a:xfrm>
            <a:off x="10039330" y="896815"/>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3636BD97-7EDC-47A5-96BE-5472C94E6160}"/>
              </a:ext>
            </a:extLst>
          </p:cNvPr>
          <p:cNvSpPr/>
          <p:nvPr userDrawn="1"/>
        </p:nvSpPr>
        <p:spPr>
          <a:xfrm>
            <a:off x="9720923" y="672411"/>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5" name="Straight Connector 14">
            <a:extLst>
              <a:ext uri="{FF2B5EF4-FFF2-40B4-BE49-F238E27FC236}">
                <a16:creationId xmlns:a16="http://schemas.microsoft.com/office/drawing/2014/main" id="{85CD8C0F-02DF-407C-B901-27827AB09A91}"/>
              </a:ext>
            </a:extLst>
          </p:cNvPr>
          <p:cNvCxnSpPr>
            <a:cxnSpLocks/>
          </p:cNvCxnSpPr>
          <p:nvPr userDrawn="1"/>
        </p:nvCxnSpPr>
        <p:spPr>
          <a:xfrm>
            <a:off x="7508020" y="2286312"/>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4C45D438-3E33-4897-8823-6D79E69D633F}"/>
              </a:ext>
            </a:extLst>
          </p:cNvPr>
          <p:cNvSpPr/>
          <p:nvPr userDrawn="1"/>
        </p:nvSpPr>
        <p:spPr>
          <a:xfrm>
            <a:off x="469044" y="1"/>
            <a:ext cx="5210176" cy="59610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7" name="Straight Connector 16">
            <a:extLst>
              <a:ext uri="{FF2B5EF4-FFF2-40B4-BE49-F238E27FC236}">
                <a16:creationId xmlns:a16="http://schemas.microsoft.com/office/drawing/2014/main" id="{D104CAA6-1F52-4516-B7A9-87D21BFC4AAE}"/>
              </a:ext>
            </a:extLst>
          </p:cNvPr>
          <p:cNvCxnSpPr>
            <a:cxnSpLocks/>
          </p:cNvCxnSpPr>
          <p:nvPr userDrawn="1"/>
        </p:nvCxnSpPr>
        <p:spPr>
          <a:xfrm>
            <a:off x="1001746" y="1290512"/>
            <a:ext cx="148862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538612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8" name="Straight Connector 7">
            <a:extLst>
              <a:ext uri="{FF2B5EF4-FFF2-40B4-BE49-F238E27FC236}">
                <a16:creationId xmlns:a16="http://schemas.microsoft.com/office/drawing/2014/main" id="{18CFD0EC-D50C-4BD5-A12C-FC5B4B57FE9A}"/>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D6E0F74-2C12-4A27-B5EB-44FAC84DCC85}"/>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A579EA6-BAD0-4C06-9572-CFADF4931758}"/>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E1DCFAD2-3333-481E-82FA-9373D3827600}"/>
              </a:ext>
            </a:extLst>
          </p:cNvPr>
          <p:cNvGrpSpPr/>
          <p:nvPr userDrawn="1"/>
        </p:nvGrpSpPr>
        <p:grpSpPr>
          <a:xfrm>
            <a:off x="363416" y="421045"/>
            <a:ext cx="748798" cy="134113"/>
            <a:chOff x="4827813" y="2534636"/>
            <a:chExt cx="996651" cy="178504"/>
          </a:xfrm>
        </p:grpSpPr>
        <p:sp>
          <p:nvSpPr>
            <p:cNvPr id="12" name="Oval 11">
              <a:extLst>
                <a:ext uri="{FF2B5EF4-FFF2-40B4-BE49-F238E27FC236}">
                  <a16:creationId xmlns:a16="http://schemas.microsoft.com/office/drawing/2014/main" id="{47D316FA-2E44-4BA7-8098-D45BA8270AE0}"/>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Oval 12">
              <a:extLst>
                <a:ext uri="{FF2B5EF4-FFF2-40B4-BE49-F238E27FC236}">
                  <a16:creationId xmlns:a16="http://schemas.microsoft.com/office/drawing/2014/main" id="{979C31ED-CDA4-494B-A80F-893A9F420FC8}"/>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Oval 13">
              <a:extLst>
                <a:ext uri="{FF2B5EF4-FFF2-40B4-BE49-F238E27FC236}">
                  <a16:creationId xmlns:a16="http://schemas.microsoft.com/office/drawing/2014/main" id="{2AA8CEF4-EEDD-4DCD-90AD-ABB4B2DDE824}"/>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5" name="Oval 14">
              <a:extLst>
                <a:ext uri="{FF2B5EF4-FFF2-40B4-BE49-F238E27FC236}">
                  <a16:creationId xmlns:a16="http://schemas.microsoft.com/office/drawing/2014/main" id="{795CD8D3-FD69-4C1A-8154-2B45A2F459E0}"/>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Oval 15">
            <a:extLst>
              <a:ext uri="{FF2B5EF4-FFF2-40B4-BE49-F238E27FC236}">
                <a16:creationId xmlns:a16="http://schemas.microsoft.com/office/drawing/2014/main" id="{F1444069-89F0-4C97-A812-7BE81BCE67AB}"/>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a:extLst>
              <a:ext uri="{FF2B5EF4-FFF2-40B4-BE49-F238E27FC236}">
                <a16:creationId xmlns:a16="http://schemas.microsoft.com/office/drawing/2014/main" id="{972FA4B7-0B47-41FA-9F50-F0BA59546F73}"/>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32031994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10" name="Straight Connector 9">
            <a:extLst>
              <a:ext uri="{FF2B5EF4-FFF2-40B4-BE49-F238E27FC236}">
                <a16:creationId xmlns:a16="http://schemas.microsoft.com/office/drawing/2014/main" id="{5EDF1373-3087-42CA-8669-03185BE743BE}"/>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B493A62-3997-4139-88EA-00BD8A57043F}"/>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C8689F6-A93A-4578-B2E8-13D11AAEA772}"/>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AF910B50-210C-43C2-BD8B-F2800BA7DE37}"/>
              </a:ext>
            </a:extLst>
          </p:cNvPr>
          <p:cNvGrpSpPr/>
          <p:nvPr userDrawn="1"/>
        </p:nvGrpSpPr>
        <p:grpSpPr>
          <a:xfrm>
            <a:off x="363416" y="421045"/>
            <a:ext cx="748798" cy="134113"/>
            <a:chOff x="4827813" y="2534636"/>
            <a:chExt cx="996651" cy="178504"/>
          </a:xfrm>
        </p:grpSpPr>
        <p:sp>
          <p:nvSpPr>
            <p:cNvPr id="14" name="Oval 13">
              <a:extLst>
                <a:ext uri="{FF2B5EF4-FFF2-40B4-BE49-F238E27FC236}">
                  <a16:creationId xmlns:a16="http://schemas.microsoft.com/office/drawing/2014/main" id="{79BA39C3-B724-438F-BA36-88A3E8FA7283}"/>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790D46A9-7DEF-4FE2-B547-A85917A8E93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73DE319A-B8B6-4DDC-9634-6059A0ACC489}"/>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7" name="Oval 16">
              <a:extLst>
                <a:ext uri="{FF2B5EF4-FFF2-40B4-BE49-F238E27FC236}">
                  <a16:creationId xmlns:a16="http://schemas.microsoft.com/office/drawing/2014/main" id="{18E5572B-8F4A-4B20-A734-583A4E14DA0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8" name="Oval 17">
            <a:extLst>
              <a:ext uri="{FF2B5EF4-FFF2-40B4-BE49-F238E27FC236}">
                <a16:creationId xmlns:a16="http://schemas.microsoft.com/office/drawing/2014/main" id="{416BF7B9-4D92-4B83-B9DC-60A0E86234C9}"/>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Oval 18">
            <a:extLst>
              <a:ext uri="{FF2B5EF4-FFF2-40B4-BE49-F238E27FC236}">
                <a16:creationId xmlns:a16="http://schemas.microsoft.com/office/drawing/2014/main" id="{E44A2AC4-01DC-41BD-8849-690E7080170D}"/>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60792955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6" name="Straight Connector 5">
            <a:extLst>
              <a:ext uri="{FF2B5EF4-FFF2-40B4-BE49-F238E27FC236}">
                <a16:creationId xmlns:a16="http://schemas.microsoft.com/office/drawing/2014/main" id="{15234125-B63C-4B28-B1AB-BC33283BF25C}"/>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9762286-0BE5-41D6-A8AE-12D46B3B421A}"/>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9295502-61E1-4A59-8C21-0A010120FC52}"/>
              </a:ext>
            </a:extLst>
          </p:cNvPr>
          <p:cNvCxnSpPr>
            <a:cxnSpLocks/>
          </p:cNvCxnSpPr>
          <p:nvPr userDrawn="1"/>
        </p:nvCxnSpPr>
        <p:spPr>
          <a:xfrm flipV="1">
            <a:off x="2454442" y="1429119"/>
            <a:ext cx="9737558" cy="15383"/>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1D7915DF-E213-443F-9978-D35DEC58F0FF}"/>
              </a:ext>
            </a:extLst>
          </p:cNvPr>
          <p:cNvGrpSpPr/>
          <p:nvPr userDrawn="1"/>
        </p:nvGrpSpPr>
        <p:grpSpPr>
          <a:xfrm>
            <a:off x="363416" y="421045"/>
            <a:ext cx="748798" cy="134113"/>
            <a:chOff x="4827813" y="2534636"/>
            <a:chExt cx="996651" cy="178504"/>
          </a:xfrm>
        </p:grpSpPr>
        <p:sp>
          <p:nvSpPr>
            <p:cNvPr id="10" name="Oval 9">
              <a:extLst>
                <a:ext uri="{FF2B5EF4-FFF2-40B4-BE49-F238E27FC236}">
                  <a16:creationId xmlns:a16="http://schemas.microsoft.com/office/drawing/2014/main" id="{29723DF6-F6C2-44B2-B20D-2E9E22E7A047}"/>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6C0FF01E-3E8A-43A7-9B8C-9AEC690CBE04}"/>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Oval 11">
              <a:extLst>
                <a:ext uri="{FF2B5EF4-FFF2-40B4-BE49-F238E27FC236}">
                  <a16:creationId xmlns:a16="http://schemas.microsoft.com/office/drawing/2014/main" id="{D6617426-5F0A-4CDB-A308-3989B6A5D84A}"/>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3" name="Oval 12">
              <a:extLst>
                <a:ext uri="{FF2B5EF4-FFF2-40B4-BE49-F238E27FC236}">
                  <a16:creationId xmlns:a16="http://schemas.microsoft.com/office/drawing/2014/main" id="{A3D179E8-6434-4D57-866C-12A16E8B64E6}"/>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Oval 13">
            <a:extLst>
              <a:ext uri="{FF2B5EF4-FFF2-40B4-BE49-F238E27FC236}">
                <a16:creationId xmlns:a16="http://schemas.microsoft.com/office/drawing/2014/main" id="{42EA43F0-C1C7-4D15-A679-51794772FFA2}"/>
              </a:ext>
            </a:extLst>
          </p:cNvPr>
          <p:cNvSpPr/>
          <p:nvPr userDrawn="1"/>
        </p:nvSpPr>
        <p:spPr>
          <a:xfrm>
            <a:off x="4608159" y="4718683"/>
            <a:ext cx="3298372" cy="3298372"/>
          </a:xfrm>
          <a:prstGeom prst="ellipse">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DB21E8E-E741-4191-9541-85DB3A1DDD5F}"/>
              </a:ext>
            </a:extLst>
          </p:cNvPr>
          <p:cNvSpPr/>
          <p:nvPr userDrawn="1"/>
        </p:nvSpPr>
        <p:spPr>
          <a:xfrm>
            <a:off x="4289752" y="4494279"/>
            <a:ext cx="1268186" cy="1268186"/>
          </a:xfrm>
          <a:prstGeom prst="ellipse">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5910797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BB047D-A6CD-43AB-96F0-683C726B586B}" type="slidenum">
              <a:rPr lang="en-US" noProof="0" smtClean="0"/>
              <a:pPr/>
              <a:t>‹#›</a:t>
            </a:fld>
            <a:endParaRPr lang="en-US" noProof="0" dirty="0"/>
          </a:p>
        </p:txBody>
      </p:sp>
      <p:grpSp>
        <p:nvGrpSpPr>
          <p:cNvPr id="5" name="Group 4">
            <a:extLst>
              <a:ext uri="{FF2B5EF4-FFF2-40B4-BE49-F238E27FC236}">
                <a16:creationId xmlns:a16="http://schemas.microsoft.com/office/drawing/2014/main" id="{2F062EA9-DB84-421A-9C94-86435CCF6CD0}"/>
              </a:ext>
            </a:extLst>
          </p:cNvPr>
          <p:cNvGrpSpPr/>
          <p:nvPr userDrawn="1"/>
        </p:nvGrpSpPr>
        <p:grpSpPr>
          <a:xfrm>
            <a:off x="363416" y="421045"/>
            <a:ext cx="748798" cy="134113"/>
            <a:chOff x="4827813" y="2534636"/>
            <a:chExt cx="996651" cy="178504"/>
          </a:xfrm>
        </p:grpSpPr>
        <p:sp>
          <p:nvSpPr>
            <p:cNvPr id="6" name="Oval 5">
              <a:extLst>
                <a:ext uri="{FF2B5EF4-FFF2-40B4-BE49-F238E27FC236}">
                  <a16:creationId xmlns:a16="http://schemas.microsoft.com/office/drawing/2014/main" id="{24FD6A2B-C532-4117-AA6A-C50C84109D8D}"/>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Oval 6">
              <a:extLst>
                <a:ext uri="{FF2B5EF4-FFF2-40B4-BE49-F238E27FC236}">
                  <a16:creationId xmlns:a16="http://schemas.microsoft.com/office/drawing/2014/main" id="{6F3ADA79-27C6-4193-AE3D-992DDBFCF559}"/>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Oval 7">
              <a:extLst>
                <a:ext uri="{FF2B5EF4-FFF2-40B4-BE49-F238E27FC236}">
                  <a16:creationId xmlns:a16="http://schemas.microsoft.com/office/drawing/2014/main" id="{54CF1E9D-D5F1-4C30-B4B3-C9330BC640E7}"/>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9" name="Oval 8">
              <a:extLst>
                <a:ext uri="{FF2B5EF4-FFF2-40B4-BE49-F238E27FC236}">
                  <a16:creationId xmlns:a16="http://schemas.microsoft.com/office/drawing/2014/main" id="{9E54E1F6-422C-442B-AF97-AF13DEE19219}"/>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01206230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BB047D-A6CD-43AB-96F0-683C726B586B}" type="slidenum">
              <a:rPr lang="en-US" noProof="0" smtClean="0"/>
              <a:pPr/>
              <a:t>‹#›</a:t>
            </a:fld>
            <a:endParaRPr lang="en-US" noProof="0" dirty="0"/>
          </a:p>
        </p:txBody>
      </p:sp>
      <p:grpSp>
        <p:nvGrpSpPr>
          <p:cNvPr id="8" name="Group 7">
            <a:extLst>
              <a:ext uri="{FF2B5EF4-FFF2-40B4-BE49-F238E27FC236}">
                <a16:creationId xmlns:a16="http://schemas.microsoft.com/office/drawing/2014/main" id="{71FCFCA1-F34A-43DB-9143-732BE2E35EC0}"/>
              </a:ext>
            </a:extLst>
          </p:cNvPr>
          <p:cNvGrpSpPr/>
          <p:nvPr userDrawn="1"/>
        </p:nvGrpSpPr>
        <p:grpSpPr>
          <a:xfrm>
            <a:off x="-24056" y="1452564"/>
            <a:ext cx="3385227" cy="134113"/>
            <a:chOff x="-24055" y="1452565"/>
            <a:chExt cx="2374534" cy="0"/>
          </a:xfrm>
        </p:grpSpPr>
        <p:cxnSp>
          <p:nvCxnSpPr>
            <p:cNvPr id="9" name="Straight Connector 8">
              <a:extLst>
                <a:ext uri="{FF2B5EF4-FFF2-40B4-BE49-F238E27FC236}">
                  <a16:creationId xmlns:a16="http://schemas.microsoft.com/office/drawing/2014/main" id="{D4190C11-FEF9-4A9B-BE08-AFA83ED0DBC8}"/>
                </a:ext>
              </a:extLst>
            </p:cNvPr>
            <p:cNvCxnSpPr>
              <a:cxnSpLocks/>
            </p:cNvCxnSpPr>
            <p:nvPr userDrawn="1"/>
          </p:nvCxnSpPr>
          <p:spPr>
            <a:xfrm>
              <a:off x="-24055" y="1452565"/>
              <a:ext cx="1717831"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2087948-06A3-4CC6-8B79-39C37A840ADF}"/>
                </a:ext>
              </a:extLst>
            </p:cNvPr>
            <p:cNvCxnSpPr>
              <a:cxnSpLocks/>
            </p:cNvCxnSpPr>
            <p:nvPr userDrawn="1"/>
          </p:nvCxnSpPr>
          <p:spPr>
            <a:xfrm>
              <a:off x="1804745" y="1452565"/>
              <a:ext cx="545734"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870CA45-769D-46B8-BB69-AE4531CFB784}"/>
              </a:ext>
            </a:extLst>
          </p:cNvPr>
          <p:cNvSpPr/>
          <p:nvPr userDrawn="1"/>
        </p:nvSpPr>
        <p:spPr>
          <a:xfrm>
            <a:off x="10251393" y="555158"/>
            <a:ext cx="3298372" cy="3298372"/>
          </a:xfrm>
          <a:prstGeom prst="ellipse">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Oval 11">
            <a:extLst>
              <a:ext uri="{FF2B5EF4-FFF2-40B4-BE49-F238E27FC236}">
                <a16:creationId xmlns:a16="http://schemas.microsoft.com/office/drawing/2014/main" id="{6DDEECDF-6866-47D8-99AE-C6D1A84105AF}"/>
              </a:ext>
            </a:extLst>
          </p:cNvPr>
          <p:cNvSpPr/>
          <p:nvPr userDrawn="1"/>
        </p:nvSpPr>
        <p:spPr>
          <a:xfrm>
            <a:off x="9932986" y="330754"/>
            <a:ext cx="1268186" cy="1268186"/>
          </a:xfrm>
          <a:prstGeom prst="ellipse">
            <a:avLst/>
          </a:prstGeom>
          <a:no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3" name="Group 12">
            <a:extLst>
              <a:ext uri="{FF2B5EF4-FFF2-40B4-BE49-F238E27FC236}">
                <a16:creationId xmlns:a16="http://schemas.microsoft.com/office/drawing/2014/main" id="{1C046311-7833-4FB0-A823-07DC93423D83}"/>
              </a:ext>
            </a:extLst>
          </p:cNvPr>
          <p:cNvGrpSpPr/>
          <p:nvPr userDrawn="1"/>
        </p:nvGrpSpPr>
        <p:grpSpPr>
          <a:xfrm>
            <a:off x="363416" y="421045"/>
            <a:ext cx="748798" cy="134113"/>
            <a:chOff x="4827813" y="2534636"/>
            <a:chExt cx="996651" cy="178504"/>
          </a:xfrm>
        </p:grpSpPr>
        <p:sp>
          <p:nvSpPr>
            <p:cNvPr id="14" name="Oval 13">
              <a:extLst>
                <a:ext uri="{FF2B5EF4-FFF2-40B4-BE49-F238E27FC236}">
                  <a16:creationId xmlns:a16="http://schemas.microsoft.com/office/drawing/2014/main" id="{626ABD67-6382-42AA-9422-FF694683710D}"/>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Oval 14">
              <a:extLst>
                <a:ext uri="{FF2B5EF4-FFF2-40B4-BE49-F238E27FC236}">
                  <a16:creationId xmlns:a16="http://schemas.microsoft.com/office/drawing/2014/main" id="{1135718F-CCA0-413F-AEE2-C7F0883E4954}"/>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Oval 15">
              <a:extLst>
                <a:ext uri="{FF2B5EF4-FFF2-40B4-BE49-F238E27FC236}">
                  <a16:creationId xmlns:a16="http://schemas.microsoft.com/office/drawing/2014/main" id="{0A40D612-7186-4E3E-910C-F74A4B045DDB}"/>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7" name="Oval 16">
              <a:extLst>
                <a:ext uri="{FF2B5EF4-FFF2-40B4-BE49-F238E27FC236}">
                  <a16:creationId xmlns:a16="http://schemas.microsoft.com/office/drawing/2014/main" id="{9AA226EB-AF04-4616-A7A0-264AC98E736D}"/>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7681899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BB047D-A6CD-43AB-96F0-683C726B586B}" type="slidenum">
              <a:rPr lang="en-US" noProof="0" smtClean="0"/>
              <a:pPr/>
              <a:t>‹#›</a:t>
            </a:fld>
            <a:endParaRPr lang="en-US" noProof="0" dirty="0"/>
          </a:p>
        </p:txBody>
      </p:sp>
      <p:cxnSp>
        <p:nvCxnSpPr>
          <p:cNvPr id="8" name="Straight Connector 7">
            <a:extLst>
              <a:ext uri="{FF2B5EF4-FFF2-40B4-BE49-F238E27FC236}">
                <a16:creationId xmlns:a16="http://schemas.microsoft.com/office/drawing/2014/main" id="{C9C9C3C0-7A40-4D07-92DD-8EA9365669B6}"/>
              </a:ext>
            </a:extLst>
          </p:cNvPr>
          <p:cNvCxnSpPr>
            <a:cxnSpLocks/>
          </p:cNvCxnSpPr>
          <p:nvPr userDrawn="1"/>
        </p:nvCxnSpPr>
        <p:spPr>
          <a:xfrm>
            <a:off x="5351690" y="3748188"/>
            <a:ext cx="1488621" cy="0"/>
          </a:xfrm>
          <a:prstGeom prst="line">
            <a:avLst/>
          </a:prstGeom>
          <a:ln w="1397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496B8983-0850-43D6-81BD-81F0D38F79C4}"/>
              </a:ext>
            </a:extLst>
          </p:cNvPr>
          <p:cNvGrpSpPr/>
          <p:nvPr userDrawn="1"/>
        </p:nvGrpSpPr>
        <p:grpSpPr>
          <a:xfrm>
            <a:off x="5721601" y="4594679"/>
            <a:ext cx="748798" cy="134113"/>
            <a:chOff x="4827813" y="2534636"/>
            <a:chExt cx="996651" cy="178504"/>
          </a:xfrm>
        </p:grpSpPr>
        <p:sp>
          <p:nvSpPr>
            <p:cNvPr id="10" name="Oval 9">
              <a:extLst>
                <a:ext uri="{FF2B5EF4-FFF2-40B4-BE49-F238E27FC236}">
                  <a16:creationId xmlns:a16="http://schemas.microsoft.com/office/drawing/2014/main" id="{586F01E7-F034-450C-B5A9-D071F326F059}"/>
                </a:ext>
              </a:extLst>
            </p:cNvPr>
            <p:cNvSpPr/>
            <p:nvPr/>
          </p:nvSpPr>
          <p:spPr>
            <a:xfrm>
              <a:off x="4827813" y="2534636"/>
              <a:ext cx="178504" cy="17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Oval 10">
              <a:extLst>
                <a:ext uri="{FF2B5EF4-FFF2-40B4-BE49-F238E27FC236}">
                  <a16:creationId xmlns:a16="http://schemas.microsoft.com/office/drawing/2014/main" id="{6DFDB91D-3B5C-476B-9A63-3A2D8479761B}"/>
                </a:ext>
              </a:extLst>
            </p:cNvPr>
            <p:cNvSpPr/>
            <p:nvPr/>
          </p:nvSpPr>
          <p:spPr>
            <a:xfrm>
              <a:off x="5092508" y="2534636"/>
              <a:ext cx="178504" cy="178504"/>
            </a:xfrm>
            <a:prstGeom prst="ellipse">
              <a:avLst/>
            </a:pr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Oval 11">
              <a:extLst>
                <a:ext uri="{FF2B5EF4-FFF2-40B4-BE49-F238E27FC236}">
                  <a16:creationId xmlns:a16="http://schemas.microsoft.com/office/drawing/2014/main" id="{76509F20-4C57-4FEE-80EF-CA9492C3187F}"/>
                </a:ext>
              </a:extLst>
            </p:cNvPr>
            <p:cNvSpPr/>
            <p:nvPr/>
          </p:nvSpPr>
          <p:spPr>
            <a:xfrm>
              <a:off x="5369234" y="2534636"/>
              <a:ext cx="178504" cy="17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3" name="Oval 12">
              <a:extLst>
                <a:ext uri="{FF2B5EF4-FFF2-40B4-BE49-F238E27FC236}">
                  <a16:creationId xmlns:a16="http://schemas.microsoft.com/office/drawing/2014/main" id="{D8EB4897-3D91-4B2F-BC20-EDEC48CB163F}"/>
                </a:ext>
              </a:extLst>
            </p:cNvPr>
            <p:cNvSpPr/>
            <p:nvPr/>
          </p:nvSpPr>
          <p:spPr>
            <a:xfrm>
              <a:off x="5645960" y="2534636"/>
              <a:ext cx="178504" cy="1785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423266542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noProof="0"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BB047D-A6CD-43AB-96F0-683C726B586B}" type="slidenum">
              <a:rPr lang="en-US" noProof="0" smtClean="0"/>
              <a:pPr/>
              <a:t>‹#›</a:t>
            </a:fld>
            <a:endParaRPr lang="en-US" noProof="0" dirty="0"/>
          </a:p>
        </p:txBody>
      </p:sp>
    </p:spTree>
    <p:extLst>
      <p:ext uri="{BB962C8B-B14F-4D97-AF65-F5344CB8AC3E}">
        <p14:creationId xmlns:p14="http://schemas.microsoft.com/office/powerpoint/2010/main" val="1942299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9.xml"/><Relationship Id="rId5" Type="http://schemas.openxmlformats.org/officeDocument/2006/relationships/hyperlink" Target="http://www.potentialunearthed.co.uk/"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D22C0-3CE1-4FA1-9604-2CFDBC95D0D2}"/>
              </a:ext>
            </a:extLst>
          </p:cNvPr>
          <p:cNvSpPr>
            <a:spLocks noGrp="1"/>
          </p:cNvSpPr>
          <p:nvPr>
            <p:ph type="title"/>
          </p:nvPr>
        </p:nvSpPr>
        <p:spPr>
          <a:xfrm>
            <a:off x="477597" y="1083362"/>
            <a:ext cx="7880601" cy="1073791"/>
          </a:xfrm>
        </p:spPr>
        <p:txBody>
          <a:bodyPr/>
          <a:lstStyle/>
          <a:p>
            <a:pPr>
              <a:lnSpc>
                <a:spcPct val="150000"/>
              </a:lnSpc>
            </a:pPr>
            <a:r>
              <a:rPr lang="en-US" sz="3600" dirty="0"/>
              <a:t>Coaching Skills for Managers…</a:t>
            </a:r>
            <a:br>
              <a:rPr lang="en-US" sz="3600" dirty="0"/>
            </a:br>
            <a:r>
              <a:rPr lang="en-US" sz="2800" dirty="0"/>
              <a:t>Helping others to reach their potential</a:t>
            </a:r>
          </a:p>
        </p:txBody>
      </p:sp>
      <p:sp>
        <p:nvSpPr>
          <p:cNvPr id="3" name="Content Placeholder 2">
            <a:extLst>
              <a:ext uri="{FF2B5EF4-FFF2-40B4-BE49-F238E27FC236}">
                <a16:creationId xmlns:a16="http://schemas.microsoft.com/office/drawing/2014/main" id="{3E9BC3F2-B4B0-476E-B1B8-BF10CC2FF5AD}"/>
              </a:ext>
            </a:extLst>
          </p:cNvPr>
          <p:cNvSpPr>
            <a:spLocks noGrp="1"/>
          </p:cNvSpPr>
          <p:nvPr>
            <p:ph idx="1"/>
          </p:nvPr>
        </p:nvSpPr>
        <p:spPr>
          <a:xfrm>
            <a:off x="477597" y="2456321"/>
            <a:ext cx="7754766" cy="3454523"/>
          </a:xfrm>
        </p:spPr>
        <p:txBody>
          <a:bodyPr/>
          <a:lstStyle/>
          <a:p>
            <a:pPr marL="0" indent="0" algn="just">
              <a:lnSpc>
                <a:spcPct val="150000"/>
              </a:lnSpc>
              <a:buNone/>
            </a:pPr>
            <a:r>
              <a:rPr lang="en-GB" sz="1200" i="1" dirty="0">
                <a:solidFill>
                  <a:schemeClr val="tx1"/>
                </a:solidFill>
              </a:rPr>
              <a:t>Fancy learning how to nurture and develop others by incorporating coaching into your everyday conversations with your team?  In our modular Coaching for Managers Programme, we’ll show you how powerful coaching can be and how it can speed up the development of your team.</a:t>
            </a:r>
          </a:p>
          <a:p>
            <a:pPr marL="0" indent="0" algn="just">
              <a:lnSpc>
                <a:spcPct val="150000"/>
              </a:lnSpc>
              <a:buNone/>
            </a:pPr>
            <a:r>
              <a:rPr lang="en-GB" sz="1200" b="1" i="1" dirty="0">
                <a:solidFill>
                  <a:srgbClr val="99CC00"/>
                </a:solidFill>
              </a:rPr>
              <a:t>Here’s a flavour of what we cover:</a:t>
            </a:r>
          </a:p>
          <a:p>
            <a:pPr algn="just"/>
            <a:r>
              <a:rPr lang="en-GB" sz="1200" dirty="0">
                <a:solidFill>
                  <a:schemeClr val="tx1"/>
                </a:solidFill>
              </a:rPr>
              <a:t>How to create a culture of coaching within your team </a:t>
            </a:r>
          </a:p>
          <a:p>
            <a:pPr algn="just"/>
            <a:r>
              <a:rPr lang="en-GB" sz="1200" dirty="0">
                <a:solidFill>
                  <a:schemeClr val="tx1"/>
                </a:solidFill>
              </a:rPr>
              <a:t>Directive v Non Directive Coaching </a:t>
            </a:r>
          </a:p>
          <a:p>
            <a:pPr algn="just"/>
            <a:r>
              <a:rPr lang="en-GB" sz="1200" dirty="0">
                <a:solidFill>
                  <a:schemeClr val="tx1"/>
                </a:solidFill>
              </a:rPr>
              <a:t>Asking the right questions </a:t>
            </a:r>
          </a:p>
          <a:p>
            <a:pPr algn="just"/>
            <a:r>
              <a:rPr lang="en-GB" sz="1200" dirty="0">
                <a:solidFill>
                  <a:schemeClr val="tx1"/>
                </a:solidFill>
              </a:rPr>
              <a:t>Structured Coaching  - an introduction to the coaching models </a:t>
            </a:r>
          </a:p>
          <a:p>
            <a:pPr algn="just"/>
            <a:r>
              <a:rPr lang="en-GB" sz="1200" dirty="0">
                <a:solidFill>
                  <a:schemeClr val="tx1"/>
                </a:solidFill>
              </a:rPr>
              <a:t>“I’m always rubbish at that” - How to challenge assumptions and beliefs </a:t>
            </a:r>
          </a:p>
          <a:p>
            <a:pPr algn="just"/>
            <a:r>
              <a:rPr lang="en-GB" sz="1200" dirty="0">
                <a:solidFill>
                  <a:schemeClr val="tx1"/>
                </a:solidFill>
              </a:rPr>
              <a:t> Hearing v Active Listening  - The importance of REALLY Listening</a:t>
            </a:r>
          </a:p>
          <a:p>
            <a:pPr algn="just"/>
            <a:r>
              <a:rPr lang="en-GB" sz="1200" dirty="0">
                <a:solidFill>
                  <a:schemeClr val="tx1"/>
                </a:solidFill>
              </a:rPr>
              <a:t>“Have you got a minute”?  - How to have impromptu 10min coaching conversations</a:t>
            </a:r>
          </a:p>
          <a:p>
            <a:pPr marL="0" indent="0" algn="just">
              <a:buNone/>
            </a:pPr>
            <a:r>
              <a:rPr lang="en-GB" sz="1200" i="1" dirty="0">
                <a:solidFill>
                  <a:schemeClr val="tx1"/>
                </a:solidFill>
              </a:rPr>
              <a:t>Interested? Get in touch with Mike for a chat to see how we can design a programme that suits you…</a:t>
            </a:r>
          </a:p>
        </p:txBody>
      </p:sp>
      <p:sp>
        <p:nvSpPr>
          <p:cNvPr id="4" name="Slide Number Placeholder 3">
            <a:extLst>
              <a:ext uri="{FF2B5EF4-FFF2-40B4-BE49-F238E27FC236}">
                <a16:creationId xmlns:a16="http://schemas.microsoft.com/office/drawing/2014/main" id="{63354ADE-29EB-4797-9A6F-40ABDA20E7A6}"/>
              </a:ext>
            </a:extLst>
          </p:cNvPr>
          <p:cNvSpPr>
            <a:spLocks noGrp="1"/>
          </p:cNvSpPr>
          <p:nvPr>
            <p:ph type="sldNum" sz="quarter" idx="12"/>
          </p:nvPr>
        </p:nvSpPr>
        <p:spPr>
          <a:xfrm>
            <a:off x="9085384" y="6463207"/>
            <a:ext cx="2743200" cy="24938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BB047D-A6CD-43AB-96F0-683C726B586B}" type="slidenum">
              <a:rPr kumimoji="0" lang="en-US" sz="900" b="0" i="0" u="none" strike="noStrike" kern="1200" cap="none" spc="0" normalizeH="0" baseline="0" noProof="0" smtClean="0">
                <a:ln>
                  <a:noFill/>
                </a:ln>
                <a:solidFill>
                  <a:srgbClr val="E6B91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srgbClr val="E6B91E"/>
              </a:solidFill>
              <a:effectLst/>
              <a:uLnTx/>
              <a:uFillTx/>
              <a:latin typeface="Trebuchet MS" panose="020B0603020202020204"/>
              <a:ea typeface="+mn-ea"/>
              <a:cs typeface="+mn-cs"/>
            </a:endParaRPr>
          </a:p>
        </p:txBody>
      </p:sp>
      <p:pic>
        <p:nvPicPr>
          <p:cNvPr id="11" name="Picture 10">
            <a:extLst>
              <a:ext uri="{FF2B5EF4-FFF2-40B4-BE49-F238E27FC236}">
                <a16:creationId xmlns:a16="http://schemas.microsoft.com/office/drawing/2014/main" id="{8C1C904F-48C2-416B-8088-6DAAE01897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218078" y="239364"/>
            <a:ext cx="3555365" cy="544830"/>
          </a:xfrm>
          <a:prstGeom prst="rect">
            <a:avLst/>
          </a:prstGeom>
          <a:noFill/>
          <a:ln>
            <a:noFill/>
          </a:ln>
        </p:spPr>
      </p:pic>
      <p:pic>
        <p:nvPicPr>
          <p:cNvPr id="19" name="Picture Placeholder 18" descr="A group of people sitting at a table&#10;&#10;Description automatically generated">
            <a:extLst>
              <a:ext uri="{FF2B5EF4-FFF2-40B4-BE49-F238E27FC236}">
                <a16:creationId xmlns:a16="http://schemas.microsoft.com/office/drawing/2014/main" id="{2BF51B1E-30F1-463A-AAD8-B0CCC46B4F13}"/>
              </a:ext>
            </a:extLst>
          </p:cNvPr>
          <p:cNvPicPr>
            <a:picLocks noGrp="1" noChangeAspect="1"/>
          </p:cNvPicPr>
          <p:nvPr>
            <p:ph type="pic" sz="quarter" idx="16"/>
          </p:nvPr>
        </p:nvPicPr>
        <p:blipFill>
          <a:blip r:embed="rId4">
            <a:extLst>
              <a:ext uri="{28A0092B-C50C-407E-A947-70E740481C1C}">
                <a14:useLocalDpi xmlns:a14="http://schemas.microsoft.com/office/drawing/2010/main" val="0"/>
              </a:ext>
            </a:extLst>
          </a:blip>
          <a:srcRect l="12693" r="12693"/>
          <a:stretch>
            <a:fillRect/>
          </a:stretch>
        </p:blipFill>
        <p:spPr>
          <a:xfrm>
            <a:off x="8707773" y="1125527"/>
            <a:ext cx="3281682" cy="4606945"/>
          </a:xfrm>
        </p:spPr>
      </p:pic>
      <p:sp>
        <p:nvSpPr>
          <p:cNvPr id="12" name="Rectangle 11">
            <a:extLst>
              <a:ext uri="{FF2B5EF4-FFF2-40B4-BE49-F238E27FC236}">
                <a16:creationId xmlns:a16="http://schemas.microsoft.com/office/drawing/2014/main" id="{BA9D3800-068A-43E8-B460-54263BD9FB8B}"/>
              </a:ext>
            </a:extLst>
          </p:cNvPr>
          <p:cNvSpPr/>
          <p:nvPr/>
        </p:nvSpPr>
        <p:spPr>
          <a:xfrm>
            <a:off x="5148044" y="6210012"/>
            <a:ext cx="3366782" cy="646331"/>
          </a:xfrm>
          <a:prstGeom prst="rect">
            <a:avLst/>
          </a:prstGeom>
        </p:spPr>
        <p:txBody>
          <a:bodyPr wrap="square">
            <a:spAutoFit/>
          </a:bodyPr>
          <a:lstStyle/>
          <a:p>
            <a:pPr lvl="0">
              <a:defRPr sz="1800" b="0" i="0" u="none" strike="noStrike" kern="0" cap="none" spc="0" baseline="0">
                <a:solidFill>
                  <a:srgbClr val="000000"/>
                </a:solidFill>
                <a:uFillTx/>
              </a:defRPr>
            </a:pPr>
            <a:r>
              <a:rPr lang="en-GB" dirty="0">
                <a:solidFill>
                  <a:srgbClr val="000000"/>
                </a:solidFill>
                <a:latin typeface="Calibri"/>
                <a:hlinkClick r:id="rId5"/>
              </a:rPr>
              <a:t>www.potentialunearthed.co.uk</a:t>
            </a:r>
            <a:endParaRPr lang="en-GB" dirty="0">
              <a:solidFill>
                <a:srgbClr val="000000"/>
              </a:solidFill>
              <a:latin typeface="Calibri"/>
            </a:endParaRPr>
          </a:p>
          <a:p>
            <a:pPr lvl="0">
              <a:defRPr sz="1800" b="0" i="0" u="none" strike="noStrike" kern="0" cap="none" spc="0" baseline="0">
                <a:solidFill>
                  <a:srgbClr val="000000"/>
                </a:solidFill>
                <a:uFillTx/>
              </a:defRPr>
            </a:pPr>
            <a:r>
              <a:rPr lang="en-GB" kern="0" dirty="0">
                <a:solidFill>
                  <a:srgbClr val="000000"/>
                </a:solidFill>
                <a:latin typeface="Calibri"/>
              </a:rPr>
              <a:t>mike@potentialunearthed.co.uk</a:t>
            </a:r>
          </a:p>
        </p:txBody>
      </p:sp>
    </p:spTree>
    <p:extLst>
      <p:ext uri="{BB962C8B-B14F-4D97-AF65-F5344CB8AC3E}">
        <p14:creationId xmlns:p14="http://schemas.microsoft.com/office/powerpoint/2010/main" val="80821441"/>
      </p:ext>
    </p:extLst>
  </p:cSld>
  <p:clrMapOvr>
    <a:masterClrMapping/>
  </p:clrMapOvr>
</p:sld>
</file>

<file path=ppt/theme/theme1.xml><?xml version="1.0" encoding="utf-8"?>
<a:theme xmlns:a="http://schemas.openxmlformats.org/drawingml/2006/main" name="Facet">
  <a:themeElements>
    <a:clrScheme name="Custom 1">
      <a:dk1>
        <a:sysClr val="windowText" lastClr="000000"/>
      </a:dk1>
      <a:lt1>
        <a:sysClr val="window" lastClr="FFFFFF"/>
      </a:lt1>
      <a:dk2>
        <a:srgbClr val="2C3C43"/>
      </a:dk2>
      <a:lt2>
        <a:srgbClr val="EBEBEB"/>
      </a:lt2>
      <a:accent1>
        <a:srgbClr val="90C226"/>
      </a:accent1>
      <a:accent2>
        <a:srgbClr val="54A021"/>
      </a:accent2>
      <a:accent3>
        <a:srgbClr val="E6B91E"/>
      </a:accent3>
      <a:accent4>
        <a:srgbClr val="7F7F7F"/>
      </a:accent4>
      <a:accent5>
        <a:srgbClr val="BFBFBF"/>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173</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Coaching Skills for Managers… Helping others to reach their potential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Coaching Skills for Managers… Helping others to reach their potential</dc:title>
  <dc:creator>sarah@potentialunearthed.co.uk</dc:creator>
  <cp:lastModifiedBy>sarah@potentialunearthed.co.uk</cp:lastModifiedBy>
  <cp:revision>2</cp:revision>
  <dcterms:created xsi:type="dcterms:W3CDTF">2020-02-07T09:46:25Z</dcterms:created>
  <dcterms:modified xsi:type="dcterms:W3CDTF">2020-02-07T10:03:05Z</dcterms:modified>
</cp:coreProperties>
</file>